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33" d="100"/>
          <a:sy n="33" d="100"/>
        </p:scale>
        <p:origin x="1954" y="68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26174A-E9F7-4AE5-A3ED-F0D556DDB7BA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AB5C3-A979-4EF4-ACCA-A114E9D149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0522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AB5C3-A979-4EF4-ACCA-A114E9D1491F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8129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9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86354" y="4854684"/>
            <a:ext cx="5801640" cy="543203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0" y="-791"/>
            <a:ext cx="5237681" cy="5661370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7058586" y="379072"/>
            <a:ext cx="4897755" cy="1299845"/>
          </a:xfrm>
          <a:custGeom>
            <a:avLst/>
            <a:gdLst/>
            <a:ahLst/>
            <a:cxnLst/>
            <a:rect l="l" t="t" r="r" b="b"/>
            <a:pathLst>
              <a:path w="4897755" h="1299845">
                <a:moveTo>
                  <a:pt x="4897583" y="1299255"/>
                </a:moveTo>
                <a:lnTo>
                  <a:pt x="0" y="1299255"/>
                </a:lnTo>
                <a:lnTo>
                  <a:pt x="0" y="0"/>
                </a:lnTo>
                <a:lnTo>
                  <a:pt x="4897583" y="0"/>
                </a:lnTo>
                <a:lnTo>
                  <a:pt x="4897583" y="1299255"/>
                </a:lnTo>
                <a:close/>
              </a:path>
            </a:pathLst>
          </a:custGeom>
          <a:solidFill>
            <a:srgbClr val="F1F4F5">
              <a:alpha val="15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7058815" y="379072"/>
            <a:ext cx="4895850" cy="1295400"/>
          </a:xfrm>
          <a:custGeom>
            <a:avLst/>
            <a:gdLst/>
            <a:ahLst/>
            <a:cxnLst/>
            <a:rect l="l" t="t" r="r" b="b"/>
            <a:pathLst>
              <a:path w="4895850" h="1295400">
                <a:moveTo>
                  <a:pt x="0" y="0"/>
                </a:moveTo>
                <a:lnTo>
                  <a:pt x="4895390" y="0"/>
                </a:lnTo>
                <a:lnTo>
                  <a:pt x="4895390" y="1295399"/>
                </a:lnTo>
                <a:lnTo>
                  <a:pt x="0" y="1295399"/>
                </a:lnTo>
                <a:lnTo>
                  <a:pt x="0" y="0"/>
                </a:lnTo>
                <a:close/>
              </a:path>
            </a:pathLst>
          </a:custGeom>
          <a:ln w="75994">
            <a:solidFill>
              <a:srgbClr val="F1F4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59260" y="4268013"/>
            <a:ext cx="6210299" cy="5829299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27783" y="5619672"/>
            <a:ext cx="6457949" cy="4191000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559039" y="457200"/>
            <a:ext cx="3770375" cy="1133855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725960" y="3095114"/>
            <a:ext cx="95250" cy="9524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6/26/2025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8455025" cy="10287000"/>
          </a:xfrm>
          <a:custGeom>
            <a:avLst/>
            <a:gdLst/>
            <a:ahLst/>
            <a:cxnLst/>
            <a:rect l="l" t="t" r="r" b="b"/>
            <a:pathLst>
              <a:path w="8455025" h="10287000">
                <a:moveTo>
                  <a:pt x="8455028" y="10287000"/>
                </a:moveTo>
                <a:lnTo>
                  <a:pt x="0" y="10286999"/>
                </a:lnTo>
                <a:lnTo>
                  <a:pt x="0" y="0"/>
                </a:lnTo>
                <a:lnTo>
                  <a:pt x="4423054" y="0"/>
                </a:lnTo>
                <a:lnTo>
                  <a:pt x="8455028" y="10287000"/>
                </a:lnTo>
                <a:close/>
              </a:path>
            </a:pathLst>
          </a:custGeom>
          <a:solidFill>
            <a:srgbClr val="F1F4F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34563" y="141662"/>
            <a:ext cx="5353437" cy="10033000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3556" y="315040"/>
            <a:ext cx="7978854" cy="955741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6/26/2025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1347" y="622840"/>
            <a:ext cx="8741371" cy="20290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9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853033" y="1733359"/>
            <a:ext cx="8999855" cy="2501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jp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.png"/><Relationship Id="rId11" Type="http://schemas.openxmlformats.org/officeDocument/2006/relationships/image" Target="../media/image93.png"/><Relationship Id="rId5" Type="http://schemas.openxmlformats.org/officeDocument/2006/relationships/image" Target="../media/image88.png"/><Relationship Id="rId10" Type="http://schemas.openxmlformats.org/officeDocument/2006/relationships/image" Target="../media/image53.png"/><Relationship Id="rId4" Type="http://schemas.openxmlformats.org/officeDocument/2006/relationships/image" Target="../media/image87.jpg"/><Relationship Id="rId9" Type="http://schemas.openxmlformats.org/officeDocument/2006/relationships/image" Target="../media/image9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6.png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4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30601" y="-7718"/>
            <a:ext cx="11116021" cy="668868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4659668"/>
            <a:ext cx="5446395" cy="5624830"/>
            <a:chOff x="0" y="4659668"/>
            <a:chExt cx="5446395" cy="562483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306026"/>
              <a:ext cx="5446209" cy="49783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37274" y="4659668"/>
              <a:ext cx="170815" cy="3602990"/>
            </a:xfrm>
            <a:custGeom>
              <a:avLst/>
              <a:gdLst/>
              <a:ahLst/>
              <a:cxnLst/>
              <a:rect l="l" t="t" r="r" b="b"/>
              <a:pathLst>
                <a:path w="170815" h="3602990">
                  <a:moveTo>
                    <a:pt x="170278" y="3602447"/>
                  </a:moveTo>
                  <a:lnTo>
                    <a:pt x="0" y="3602447"/>
                  </a:lnTo>
                  <a:lnTo>
                    <a:pt x="0" y="0"/>
                  </a:lnTo>
                  <a:lnTo>
                    <a:pt x="170278" y="0"/>
                  </a:lnTo>
                  <a:lnTo>
                    <a:pt x="170278" y="36024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10360" y="770878"/>
            <a:ext cx="14916149" cy="19049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648258" y="3610240"/>
            <a:ext cx="6803651" cy="49784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2959" y="4831079"/>
            <a:ext cx="4571999" cy="1170431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835151" y="5967983"/>
            <a:ext cx="8028940" cy="2207260"/>
            <a:chOff x="835151" y="5967983"/>
            <a:chExt cx="8028940" cy="2207260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5151" y="7004303"/>
              <a:ext cx="8028431" cy="117043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3439" y="5967983"/>
              <a:ext cx="4828031" cy="11704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11556" y="2000660"/>
            <a:ext cx="8076565" cy="8286750"/>
            <a:chOff x="10211556" y="2000660"/>
            <a:chExt cx="8076565" cy="82867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27557" y="6708455"/>
              <a:ext cx="5160393" cy="357851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11556" y="2000660"/>
              <a:ext cx="6629399" cy="66293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21900" y="1830473"/>
            <a:ext cx="5454545" cy="55335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500" spc="-250" dirty="0"/>
              <a:t>8.</a:t>
            </a:r>
            <a:r>
              <a:rPr sz="3500" spc="-425" dirty="0"/>
              <a:t> </a:t>
            </a:r>
            <a:r>
              <a:rPr sz="3500" spc="-60" dirty="0"/>
              <a:t>Testing</a:t>
            </a:r>
            <a:r>
              <a:rPr sz="3500" spc="-420" dirty="0"/>
              <a:t> </a:t>
            </a:r>
            <a:r>
              <a:rPr sz="3500" spc="515" dirty="0"/>
              <a:t>-</a:t>
            </a:r>
            <a:r>
              <a:rPr sz="3500" spc="-420" dirty="0"/>
              <a:t> </a:t>
            </a:r>
            <a:r>
              <a:rPr lang="en-IN" sz="3500" spc="-20" dirty="0"/>
              <a:t>Validation</a:t>
            </a:r>
            <a:endParaRPr sz="3500" dirty="0">
              <a:latin typeface="SimSun-ExtB"/>
              <a:cs typeface="SimSun-ExtB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10825" y="3141749"/>
            <a:ext cx="114300" cy="1142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10825" y="4075199"/>
            <a:ext cx="114300" cy="1142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10825" y="5008649"/>
            <a:ext cx="114300" cy="1142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10825" y="6408824"/>
            <a:ext cx="114300" cy="1142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10825" y="7808999"/>
            <a:ext cx="114300" cy="11429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461500" y="2396359"/>
            <a:ext cx="6954520" cy="6163226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2650" b="1" spc="190" dirty="0">
                <a:solidFill>
                  <a:srgbClr val="FFFFFF"/>
                </a:solidFill>
                <a:latin typeface="Calibri"/>
                <a:cs typeface="Calibri"/>
              </a:rPr>
              <a:t>Scenarios</a:t>
            </a:r>
            <a:r>
              <a:rPr sz="2650" b="1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50" b="1" spc="105" dirty="0">
                <a:solidFill>
                  <a:srgbClr val="FFFFFF"/>
                </a:solidFill>
                <a:latin typeface="Calibri"/>
                <a:cs typeface="Calibri"/>
              </a:rPr>
              <a:t>Tested:</a:t>
            </a:r>
            <a:endParaRPr sz="2650" b="1" dirty="0">
              <a:latin typeface="Calibri"/>
              <a:cs typeface="Calibri"/>
            </a:endParaRPr>
          </a:p>
          <a:p>
            <a:pPr marL="587375" marR="396240" indent="87630">
              <a:lnSpc>
                <a:spcPts val="3679"/>
              </a:lnSpc>
              <a:spcBef>
                <a:spcPts val="200"/>
              </a:spcBef>
            </a:pPr>
            <a:r>
              <a:rPr sz="265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High-</a:t>
            </a:r>
            <a:r>
              <a:rPr sz="26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scoring</a:t>
            </a:r>
            <a:r>
              <a:rPr sz="265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resumes:</a:t>
            </a:r>
            <a:r>
              <a:rPr sz="26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Correct</a:t>
            </a:r>
            <a:r>
              <a:rPr sz="26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scores </a:t>
            </a:r>
            <a:r>
              <a:rPr sz="265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65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5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skill</a:t>
            </a:r>
            <a:r>
              <a:rPr sz="265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matches.</a:t>
            </a:r>
            <a:endParaRPr sz="2650" dirty="0">
              <a:latin typeface="Lucida Sans Unicode"/>
              <a:cs typeface="Lucida Sans Unicode"/>
            </a:endParaRPr>
          </a:p>
          <a:p>
            <a:pPr marL="675005">
              <a:lnSpc>
                <a:spcPct val="100000"/>
              </a:lnSpc>
              <a:spcBef>
                <a:spcPts val="285"/>
              </a:spcBef>
            </a:pPr>
            <a:r>
              <a:rPr sz="2650" spc="-200" dirty="0">
                <a:solidFill>
                  <a:srgbClr val="FFFFFF"/>
                </a:solidFill>
                <a:latin typeface="Lucida Sans Unicode"/>
                <a:cs typeface="Lucida Sans Unicode"/>
              </a:rPr>
              <a:t>Low-</a:t>
            </a:r>
            <a:r>
              <a:rPr sz="26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scoring</a:t>
            </a:r>
            <a:r>
              <a:rPr sz="265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resumes:</a:t>
            </a:r>
            <a:r>
              <a:rPr sz="265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Identifies</a:t>
            </a:r>
            <a:r>
              <a:rPr sz="265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missing</a:t>
            </a:r>
            <a:endParaRPr sz="2650" dirty="0">
              <a:latin typeface="Lucida Sans Unicode"/>
              <a:cs typeface="Lucida Sans Unicode"/>
            </a:endParaRPr>
          </a:p>
          <a:p>
            <a:pPr marL="587375">
              <a:lnSpc>
                <a:spcPct val="100000"/>
              </a:lnSpc>
              <a:spcBef>
                <a:spcPts val="495"/>
              </a:spcBef>
            </a:pPr>
            <a:r>
              <a:rPr sz="26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skills </a:t>
            </a:r>
            <a:r>
              <a:rPr sz="26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accurately.</a:t>
            </a:r>
            <a:endParaRPr sz="2650" dirty="0">
              <a:latin typeface="Lucida Sans Unicode"/>
              <a:cs typeface="Lucida Sans Unicode"/>
            </a:endParaRPr>
          </a:p>
          <a:p>
            <a:pPr marL="587375" marR="381000" indent="87630">
              <a:lnSpc>
                <a:spcPts val="3679"/>
              </a:lnSpc>
              <a:spcBef>
                <a:spcPts val="200"/>
              </a:spcBef>
            </a:pPr>
            <a:r>
              <a:rPr sz="26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Errors:</a:t>
            </a:r>
            <a:r>
              <a:rPr sz="265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Provides</a:t>
            </a:r>
            <a:r>
              <a:rPr sz="265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clear</a:t>
            </a:r>
            <a:r>
              <a:rPr sz="265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error</a:t>
            </a:r>
            <a:r>
              <a:rPr sz="265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messages </a:t>
            </a:r>
            <a:r>
              <a:rPr sz="265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(e.g.,</a:t>
            </a:r>
            <a:r>
              <a:rPr sz="265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“Resume</a:t>
            </a:r>
            <a:r>
              <a:rPr sz="265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text</a:t>
            </a:r>
            <a:r>
              <a:rPr sz="265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cannot</a:t>
            </a:r>
            <a:r>
              <a:rPr sz="265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50" dirty="0">
                <a:solidFill>
                  <a:srgbClr val="FFFFFF"/>
                </a:solidFill>
                <a:latin typeface="Lucida Sans Unicode"/>
                <a:cs typeface="Lucida Sans Unicode"/>
              </a:rPr>
              <a:t>be</a:t>
            </a:r>
            <a:r>
              <a:rPr sz="265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empty”).</a:t>
            </a:r>
            <a:endParaRPr sz="265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650" b="1" spc="150" dirty="0">
                <a:solidFill>
                  <a:srgbClr val="FFFFFF"/>
                </a:solidFill>
                <a:latin typeface="Calibri"/>
                <a:cs typeface="Calibri"/>
              </a:rPr>
              <a:t>Result:</a:t>
            </a:r>
            <a:endParaRPr sz="2650" b="1" dirty="0">
              <a:latin typeface="Calibri"/>
              <a:cs typeface="Calibri"/>
            </a:endParaRPr>
          </a:p>
          <a:p>
            <a:pPr marL="587375" marR="1012825" indent="87630">
              <a:lnSpc>
                <a:spcPts val="3679"/>
              </a:lnSpc>
              <a:spcBef>
                <a:spcPts val="200"/>
              </a:spcBef>
            </a:pPr>
            <a:r>
              <a:rPr sz="2650" dirty="0">
                <a:solidFill>
                  <a:srgbClr val="FFFFFF"/>
                </a:solidFill>
                <a:latin typeface="Lucida Sans Unicode"/>
                <a:cs typeface="Lucida Sans Unicode"/>
              </a:rPr>
              <a:t>Over</a:t>
            </a:r>
            <a:r>
              <a:rPr sz="26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50" dirty="0">
                <a:solidFill>
                  <a:srgbClr val="FFFFFF"/>
                </a:solidFill>
                <a:latin typeface="Lucida Sans Unicode"/>
                <a:cs typeface="Lucida Sans Unicode"/>
              </a:rPr>
              <a:t>90%</a:t>
            </a:r>
            <a:r>
              <a:rPr sz="26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test</a:t>
            </a:r>
            <a:r>
              <a:rPr sz="265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coverage,</a:t>
            </a:r>
            <a:r>
              <a:rPr sz="26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ensuring </a:t>
            </a:r>
            <a:r>
              <a:rPr sz="26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reliability.</a:t>
            </a:r>
            <a:endParaRPr sz="265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650" b="1" spc="215" dirty="0">
                <a:solidFill>
                  <a:srgbClr val="FFFFFF"/>
                </a:solidFill>
                <a:latin typeface="Calibri"/>
                <a:cs typeface="Calibri"/>
              </a:rPr>
              <a:t>Why</a:t>
            </a:r>
            <a:r>
              <a:rPr sz="2650" b="1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50" b="1" spc="21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650" b="1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50" b="1" spc="100" dirty="0">
                <a:solidFill>
                  <a:srgbClr val="FFFFFF"/>
                </a:solidFill>
                <a:latin typeface="Calibri"/>
                <a:cs typeface="Calibri"/>
              </a:rPr>
              <a:t>Matters</a:t>
            </a:r>
            <a:r>
              <a:rPr sz="2650" spc="10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650" dirty="0">
              <a:latin typeface="Calibri"/>
              <a:cs typeface="Calibri"/>
            </a:endParaRPr>
          </a:p>
          <a:p>
            <a:pPr marL="587375" marR="121285" indent="87630">
              <a:lnSpc>
                <a:spcPts val="3679"/>
              </a:lnSpc>
              <a:spcBef>
                <a:spcPts val="95"/>
              </a:spcBef>
            </a:pPr>
            <a:r>
              <a:rPr sz="26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Ensures</a:t>
            </a:r>
            <a:r>
              <a:rPr sz="265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65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service</a:t>
            </a:r>
            <a:r>
              <a:rPr sz="265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works</a:t>
            </a:r>
            <a:r>
              <a:rPr sz="265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65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real-</a:t>
            </a:r>
            <a:r>
              <a:rPr sz="26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world situations.</a:t>
            </a:r>
            <a:endParaRPr sz="2650" dirty="0">
              <a:latin typeface="Lucida Sans Unicode"/>
              <a:cs typeface="Lucida Sans Unicode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9" y="-776"/>
            <a:ext cx="2460991" cy="463069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F4F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53" y="0"/>
            <a:ext cx="5219700" cy="102870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846291" y="331346"/>
            <a:ext cx="12442190" cy="9952990"/>
            <a:chOff x="5846291" y="331346"/>
            <a:chExt cx="12442190" cy="995299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76622" y="5572452"/>
              <a:ext cx="5611375" cy="47117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46291" y="331346"/>
              <a:ext cx="12045998" cy="97535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30942" y="5597043"/>
              <a:ext cx="4557057" cy="4686300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5655" y="1536191"/>
            <a:ext cx="5257799" cy="734263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F4F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61679" y="3583392"/>
              <a:ext cx="7426320" cy="66929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98108" y="319016"/>
              <a:ext cx="9686924" cy="46386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07709" y="5252762"/>
              <a:ext cx="9763123" cy="46672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0"/>
              <a:ext cx="8455025" cy="10287000"/>
            </a:xfrm>
            <a:custGeom>
              <a:avLst/>
              <a:gdLst/>
              <a:ahLst/>
              <a:cxnLst/>
              <a:rect l="l" t="t" r="r" b="b"/>
              <a:pathLst>
                <a:path w="8455025" h="10287000">
                  <a:moveTo>
                    <a:pt x="8455028" y="10287000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4423054" y="0"/>
                  </a:lnTo>
                  <a:lnTo>
                    <a:pt x="8455028" y="10287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9811" y="2808792"/>
              <a:ext cx="2077612" cy="539119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35528" rIns="0" bIns="0" rtlCol="0">
            <a:spAutoFit/>
          </a:bodyPr>
          <a:lstStyle/>
          <a:p>
            <a:pPr marL="490855">
              <a:lnSpc>
                <a:spcPct val="100000"/>
              </a:lnSpc>
              <a:spcBef>
                <a:spcPts val="114"/>
              </a:spcBef>
            </a:pPr>
            <a:r>
              <a:rPr sz="3050" spc="-495" dirty="0">
                <a:solidFill>
                  <a:srgbClr val="F1F4F5"/>
                </a:solidFill>
              </a:rPr>
              <a:t>1.</a:t>
            </a:r>
            <a:r>
              <a:rPr sz="3050" spc="-75" dirty="0">
                <a:solidFill>
                  <a:srgbClr val="F1F4F5"/>
                </a:solidFill>
              </a:rPr>
              <a:t> </a:t>
            </a:r>
            <a:r>
              <a:rPr sz="3050" spc="105" dirty="0">
                <a:solidFill>
                  <a:srgbClr val="F1F4F5"/>
                </a:solidFill>
              </a:rPr>
              <a:t>Scoring</a:t>
            </a:r>
            <a:r>
              <a:rPr sz="3050" spc="-385" dirty="0">
                <a:solidFill>
                  <a:srgbClr val="F1F4F5"/>
                </a:solidFill>
              </a:rPr>
              <a:t> </a:t>
            </a:r>
            <a:r>
              <a:rPr sz="3050" spc="-40" dirty="0">
                <a:solidFill>
                  <a:srgbClr val="F1F4F5"/>
                </a:solidFill>
              </a:rPr>
              <a:t>a</a:t>
            </a:r>
            <a:r>
              <a:rPr sz="3050" spc="-380" dirty="0">
                <a:solidFill>
                  <a:srgbClr val="F1F4F5"/>
                </a:solidFill>
              </a:rPr>
              <a:t> </a:t>
            </a:r>
            <a:r>
              <a:rPr sz="3050" spc="-10" dirty="0">
                <a:solidFill>
                  <a:srgbClr val="F1F4F5"/>
                </a:solidFill>
              </a:rPr>
              <a:t>Resume</a:t>
            </a:r>
            <a:endParaRPr sz="3050"/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91854" y="3517731"/>
            <a:ext cx="95250" cy="9524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88654" y="2985118"/>
            <a:ext cx="5115560" cy="1082675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2000" spc="165" dirty="0">
                <a:solidFill>
                  <a:srgbClr val="F1F4F5"/>
                </a:solidFill>
                <a:latin typeface="Calibri"/>
                <a:cs typeface="Calibri"/>
              </a:rPr>
              <a:t>How</a:t>
            </a:r>
            <a:r>
              <a:rPr sz="2000" spc="-90" dirty="0">
                <a:solidFill>
                  <a:srgbClr val="F1F4F5"/>
                </a:solidFill>
                <a:latin typeface="Calibri"/>
                <a:cs typeface="Calibri"/>
              </a:rPr>
              <a:t> </a:t>
            </a:r>
            <a:r>
              <a:rPr sz="2000" spc="170" dirty="0">
                <a:solidFill>
                  <a:srgbClr val="F1F4F5"/>
                </a:solidFill>
                <a:latin typeface="Calibri"/>
                <a:cs typeface="Calibri"/>
              </a:rPr>
              <a:t>It</a:t>
            </a:r>
            <a:r>
              <a:rPr sz="2000" spc="-85" dirty="0">
                <a:solidFill>
                  <a:srgbClr val="F1F4F5"/>
                </a:solidFill>
                <a:latin typeface="Calibri"/>
                <a:cs typeface="Calibri"/>
              </a:rPr>
              <a:t> </a:t>
            </a:r>
            <a:r>
              <a:rPr sz="2000" spc="130" dirty="0">
                <a:solidFill>
                  <a:srgbClr val="F1F4F5"/>
                </a:solidFill>
                <a:latin typeface="Calibri"/>
                <a:cs typeface="Calibri"/>
              </a:rPr>
              <a:t>Works:</a:t>
            </a:r>
            <a:endParaRPr sz="2000">
              <a:latin typeface="Calibri"/>
              <a:cs typeface="Calibri"/>
            </a:endParaRPr>
          </a:p>
          <a:p>
            <a:pPr marL="450850" marR="5080" indent="66675">
              <a:lnSpc>
                <a:spcPct val="115599"/>
              </a:lnSpc>
              <a:spcBef>
                <a:spcPts val="5"/>
              </a:spcBef>
            </a:pPr>
            <a:r>
              <a:rPr sz="2000" spc="-10" dirty="0">
                <a:solidFill>
                  <a:srgbClr val="F1F4F5"/>
                </a:solidFill>
                <a:latin typeface="Lucida Sans Unicode"/>
                <a:cs typeface="Lucida Sans Unicode"/>
              </a:rPr>
              <a:t>Submit</a:t>
            </a:r>
            <a:r>
              <a:rPr sz="2000" spc="-120" dirty="0">
                <a:solidFill>
                  <a:srgbClr val="F1F4F5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F1F4F5"/>
                </a:solidFill>
                <a:latin typeface="Lucida Sans Unicode"/>
                <a:cs typeface="Lucida Sans Unicode"/>
              </a:rPr>
              <a:t>a</a:t>
            </a:r>
            <a:r>
              <a:rPr sz="2000" spc="-114" dirty="0">
                <a:solidFill>
                  <a:srgbClr val="F1F4F5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F1F4F5"/>
                </a:solidFill>
                <a:latin typeface="Lucida Sans Unicode"/>
                <a:cs typeface="Lucida Sans Unicode"/>
              </a:rPr>
              <a:t>resume</a:t>
            </a:r>
            <a:r>
              <a:rPr sz="2000" spc="-110" dirty="0">
                <a:solidFill>
                  <a:srgbClr val="F1F4F5"/>
                </a:solidFill>
                <a:latin typeface="Lucida Sans Unicode"/>
                <a:cs typeface="Lucida Sans Unicode"/>
              </a:rPr>
              <a:t> </a:t>
            </a:r>
            <a:r>
              <a:rPr sz="2000" spc="-10" dirty="0">
                <a:solidFill>
                  <a:srgbClr val="F1F4F5"/>
                </a:solidFill>
                <a:latin typeface="Lucida Sans Unicode"/>
                <a:cs typeface="Lucida Sans Unicode"/>
              </a:rPr>
              <a:t>with</a:t>
            </a:r>
            <a:r>
              <a:rPr sz="2000" spc="-114" dirty="0">
                <a:solidFill>
                  <a:srgbClr val="F1F4F5"/>
                </a:solidFill>
                <a:latin typeface="Lucida Sans Unicode"/>
                <a:cs typeface="Lucida Sans Unicode"/>
              </a:rPr>
              <a:t> </a:t>
            </a:r>
            <a:r>
              <a:rPr sz="2000" spc="-25" dirty="0">
                <a:solidFill>
                  <a:srgbClr val="F1F4F5"/>
                </a:solidFill>
                <a:latin typeface="Lucida Sans Unicode"/>
                <a:cs typeface="Lucida Sans Unicode"/>
              </a:rPr>
              <a:t>student</a:t>
            </a:r>
            <a:r>
              <a:rPr sz="2000" spc="-114" dirty="0">
                <a:solidFill>
                  <a:srgbClr val="F1F4F5"/>
                </a:solidFill>
                <a:latin typeface="Lucida Sans Unicode"/>
                <a:cs typeface="Lucida Sans Unicode"/>
              </a:rPr>
              <a:t> </a:t>
            </a:r>
            <a:r>
              <a:rPr sz="2000" spc="-70" dirty="0">
                <a:solidFill>
                  <a:srgbClr val="F1F4F5"/>
                </a:solidFill>
                <a:latin typeface="Lucida Sans Unicode"/>
                <a:cs typeface="Lucida Sans Unicode"/>
              </a:rPr>
              <a:t>ID,</a:t>
            </a:r>
            <a:r>
              <a:rPr sz="2000" spc="-110" dirty="0">
                <a:solidFill>
                  <a:srgbClr val="F1F4F5"/>
                </a:solidFill>
                <a:latin typeface="Lucida Sans Unicode"/>
                <a:cs typeface="Lucida Sans Unicode"/>
              </a:rPr>
              <a:t> </a:t>
            </a:r>
            <a:r>
              <a:rPr sz="2000" spc="-20" dirty="0">
                <a:solidFill>
                  <a:srgbClr val="F1F4F5"/>
                </a:solidFill>
                <a:latin typeface="Lucida Sans Unicode"/>
                <a:cs typeface="Lucida Sans Unicode"/>
              </a:rPr>
              <a:t>goal </a:t>
            </a:r>
            <a:r>
              <a:rPr sz="2000" spc="-95" dirty="0">
                <a:solidFill>
                  <a:srgbClr val="F1F4F5"/>
                </a:solidFill>
                <a:latin typeface="Lucida Sans Unicode"/>
                <a:cs typeface="Lucida Sans Unicode"/>
              </a:rPr>
              <a:t>(e.g., </a:t>
            </a:r>
            <a:r>
              <a:rPr sz="2000" spc="-60" dirty="0">
                <a:solidFill>
                  <a:srgbClr val="F1F4F5"/>
                </a:solidFill>
                <a:latin typeface="Lucida Sans Unicode"/>
                <a:cs typeface="Lucida Sans Unicode"/>
              </a:rPr>
              <a:t>GATE</a:t>
            </a:r>
            <a:r>
              <a:rPr sz="2000" spc="-90" dirty="0">
                <a:solidFill>
                  <a:srgbClr val="F1F4F5"/>
                </a:solidFill>
                <a:latin typeface="Lucida Sans Unicode"/>
                <a:cs typeface="Lucida Sans Unicode"/>
              </a:rPr>
              <a:t> </a:t>
            </a:r>
            <a:r>
              <a:rPr sz="2000" spc="-60" dirty="0">
                <a:solidFill>
                  <a:srgbClr val="F1F4F5"/>
                </a:solidFill>
                <a:latin typeface="Lucida Sans Unicode"/>
                <a:cs typeface="Lucida Sans Unicode"/>
              </a:rPr>
              <a:t>ECE),</a:t>
            </a:r>
            <a:r>
              <a:rPr sz="2000" spc="-90" dirty="0">
                <a:solidFill>
                  <a:srgbClr val="F1F4F5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F1F4F5"/>
                </a:solidFill>
                <a:latin typeface="Lucida Sans Unicode"/>
                <a:cs typeface="Lucida Sans Unicode"/>
              </a:rPr>
              <a:t>and</a:t>
            </a:r>
            <a:r>
              <a:rPr sz="2000" spc="-90" dirty="0">
                <a:solidFill>
                  <a:srgbClr val="F1F4F5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F1F4F5"/>
                </a:solidFill>
                <a:latin typeface="Lucida Sans Unicode"/>
                <a:cs typeface="Lucida Sans Unicode"/>
              </a:rPr>
              <a:t>resume</a:t>
            </a:r>
            <a:r>
              <a:rPr sz="2000" spc="-90" dirty="0">
                <a:solidFill>
                  <a:srgbClr val="F1F4F5"/>
                </a:solidFill>
                <a:latin typeface="Lucida Sans Unicode"/>
                <a:cs typeface="Lucida Sans Unicode"/>
              </a:rPr>
              <a:t> </a:t>
            </a:r>
            <a:r>
              <a:rPr sz="2000" spc="-10" dirty="0">
                <a:solidFill>
                  <a:srgbClr val="F1F4F5"/>
                </a:solidFill>
                <a:latin typeface="Lucida Sans Unicode"/>
                <a:cs typeface="Lucida Sans Unicode"/>
              </a:rPr>
              <a:t>text.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91854" y="7394406"/>
            <a:ext cx="95250" cy="800100"/>
            <a:chOff x="791854" y="7394406"/>
            <a:chExt cx="95250" cy="800100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1854" y="7394406"/>
              <a:ext cx="95250" cy="9524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1854" y="7746830"/>
              <a:ext cx="95250" cy="9524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1854" y="8099255"/>
              <a:ext cx="95250" cy="9524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660253" y="7961969"/>
            <a:ext cx="138684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-35" dirty="0">
                <a:solidFill>
                  <a:srgbClr val="F1F4F5"/>
                </a:solidFill>
                <a:latin typeface="Lucida Sans Unicode"/>
                <a:cs typeface="Lucida Sans Unicode"/>
              </a:rPr>
              <a:t>Electronics,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8654" y="6861793"/>
            <a:ext cx="3882390" cy="1787525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2000" spc="175" dirty="0">
                <a:solidFill>
                  <a:srgbClr val="F1F4F5"/>
                </a:solidFill>
                <a:latin typeface="Calibri"/>
                <a:cs typeface="Calibri"/>
              </a:rPr>
              <a:t>Example</a:t>
            </a:r>
            <a:r>
              <a:rPr sz="2000" spc="-75" dirty="0">
                <a:solidFill>
                  <a:srgbClr val="F1F4F5"/>
                </a:solidFill>
                <a:latin typeface="Calibri"/>
                <a:cs typeface="Calibri"/>
              </a:rPr>
              <a:t> </a:t>
            </a:r>
            <a:r>
              <a:rPr sz="2000" spc="110" dirty="0">
                <a:solidFill>
                  <a:srgbClr val="F1F4F5"/>
                </a:solidFill>
                <a:latin typeface="Calibri"/>
                <a:cs typeface="Calibri"/>
              </a:rPr>
              <a:t>Output:</a:t>
            </a:r>
            <a:endParaRPr sz="2000" dirty="0">
              <a:latin typeface="Calibri"/>
              <a:cs typeface="Calibri"/>
            </a:endParaRPr>
          </a:p>
          <a:p>
            <a:pPr marL="450850" marR="5080" indent="66675">
              <a:lnSpc>
                <a:spcPct val="115599"/>
              </a:lnSpc>
              <a:spcBef>
                <a:spcPts val="5"/>
              </a:spcBef>
              <a:tabLst>
                <a:tab pos="1887855" algn="l"/>
                <a:tab pos="2938145" algn="l"/>
              </a:tabLst>
            </a:pPr>
            <a:r>
              <a:rPr sz="2000" spc="-20" dirty="0">
                <a:solidFill>
                  <a:srgbClr val="F1F4F5"/>
                </a:solidFill>
                <a:latin typeface="Lucida Sans Unicode"/>
                <a:cs typeface="Lucida Sans Unicode"/>
              </a:rPr>
              <a:t>Score:</a:t>
            </a:r>
            <a:r>
              <a:rPr sz="2000" spc="-125" dirty="0">
                <a:solidFill>
                  <a:srgbClr val="F1F4F5"/>
                </a:solidFill>
                <a:latin typeface="Lucida Sans Unicode"/>
                <a:cs typeface="Lucida Sans Unicode"/>
              </a:rPr>
              <a:t> </a:t>
            </a:r>
            <a:r>
              <a:rPr sz="2000" spc="-120" dirty="0">
                <a:solidFill>
                  <a:srgbClr val="F1F4F5"/>
                </a:solidFill>
                <a:latin typeface="Lucida Sans Unicode"/>
                <a:cs typeface="Lucida Sans Unicode"/>
              </a:rPr>
              <a:t>0.821</a:t>
            </a:r>
            <a:r>
              <a:rPr sz="2000" spc="-110" dirty="0">
                <a:solidFill>
                  <a:srgbClr val="F1F4F5"/>
                </a:solidFill>
                <a:latin typeface="Lucida Sans Unicode"/>
                <a:cs typeface="Lucida Sans Unicode"/>
              </a:rPr>
              <a:t> </a:t>
            </a:r>
            <a:r>
              <a:rPr sz="2000" spc="-20" dirty="0">
                <a:solidFill>
                  <a:srgbClr val="F1F4F5"/>
                </a:solidFill>
                <a:latin typeface="Lucida Sans Unicode"/>
                <a:cs typeface="Lucida Sans Unicode"/>
              </a:rPr>
              <a:t>(out</a:t>
            </a:r>
            <a:r>
              <a:rPr sz="2000" spc="-114" dirty="0">
                <a:solidFill>
                  <a:srgbClr val="F1F4F5"/>
                </a:solidFill>
                <a:latin typeface="Lucida Sans Unicode"/>
                <a:cs typeface="Lucida Sans Unicode"/>
              </a:rPr>
              <a:t> </a:t>
            </a:r>
            <a:r>
              <a:rPr sz="2000" spc="-10" dirty="0">
                <a:solidFill>
                  <a:srgbClr val="F1F4F5"/>
                </a:solidFill>
                <a:latin typeface="Lucida Sans Unicode"/>
                <a:cs typeface="Lucida Sans Unicode"/>
              </a:rPr>
              <a:t>of</a:t>
            </a:r>
            <a:r>
              <a:rPr sz="2000" spc="-120" dirty="0">
                <a:solidFill>
                  <a:srgbClr val="F1F4F5"/>
                </a:solidFill>
                <a:latin typeface="Lucida Sans Unicode"/>
                <a:cs typeface="Lucida Sans Unicode"/>
              </a:rPr>
              <a:t> </a:t>
            </a:r>
            <a:r>
              <a:rPr sz="2000" spc="-25" dirty="0">
                <a:solidFill>
                  <a:srgbClr val="F1F4F5"/>
                </a:solidFill>
                <a:latin typeface="Lucida Sans Unicode"/>
                <a:cs typeface="Lucida Sans Unicode"/>
              </a:rPr>
              <a:t>1).</a:t>
            </a:r>
            <a:r>
              <a:rPr sz="2000" spc="500" dirty="0">
                <a:solidFill>
                  <a:srgbClr val="F1F4F5"/>
                </a:solidFill>
                <a:latin typeface="Lucida Sans Unicode"/>
                <a:cs typeface="Lucida Sans Unicode"/>
              </a:rPr>
              <a:t> </a:t>
            </a:r>
            <a:r>
              <a:rPr sz="2000" spc="-20" dirty="0">
                <a:solidFill>
                  <a:srgbClr val="F1F4F5"/>
                </a:solidFill>
                <a:latin typeface="Lucida Sans Unicode"/>
                <a:cs typeface="Lucida Sans Unicode"/>
              </a:rPr>
              <a:t>Pass:</a:t>
            </a:r>
            <a:r>
              <a:rPr sz="2000" spc="-100" dirty="0">
                <a:solidFill>
                  <a:srgbClr val="F1F4F5"/>
                </a:solidFill>
                <a:latin typeface="Lucida Sans Unicode"/>
                <a:cs typeface="Lucida Sans Unicode"/>
              </a:rPr>
              <a:t> </a:t>
            </a:r>
            <a:r>
              <a:rPr sz="2000" spc="-65" dirty="0">
                <a:solidFill>
                  <a:srgbClr val="F1F4F5"/>
                </a:solidFill>
                <a:latin typeface="Lucida Sans Unicode"/>
                <a:cs typeface="Lucida Sans Unicode"/>
              </a:rPr>
              <a:t>Yes</a:t>
            </a:r>
            <a:r>
              <a:rPr sz="2000" spc="-100" dirty="0">
                <a:solidFill>
                  <a:srgbClr val="F1F4F5"/>
                </a:solidFill>
                <a:latin typeface="Lucida Sans Unicode"/>
                <a:cs typeface="Lucida Sans Unicode"/>
              </a:rPr>
              <a:t> </a:t>
            </a:r>
            <a:r>
              <a:rPr sz="2000" spc="-20" dirty="0">
                <a:solidFill>
                  <a:srgbClr val="F1F4F5"/>
                </a:solidFill>
                <a:latin typeface="Lucida Sans Unicode"/>
                <a:cs typeface="Lucida Sans Unicode"/>
              </a:rPr>
              <a:t>(meets</a:t>
            </a:r>
            <a:r>
              <a:rPr sz="2000" spc="-95" dirty="0">
                <a:solidFill>
                  <a:srgbClr val="F1F4F5"/>
                </a:solidFill>
                <a:latin typeface="Lucida Sans Unicode"/>
                <a:cs typeface="Lucida Sans Unicode"/>
              </a:rPr>
              <a:t> </a:t>
            </a:r>
            <a:r>
              <a:rPr sz="2000" spc="-10" dirty="0">
                <a:solidFill>
                  <a:srgbClr val="F1F4F5"/>
                </a:solidFill>
                <a:latin typeface="Lucida Sans Unicode"/>
                <a:cs typeface="Lucida Sans Unicode"/>
              </a:rPr>
              <a:t>threshold). Matched</a:t>
            </a:r>
            <a:r>
              <a:rPr sz="2000" dirty="0">
                <a:solidFill>
                  <a:srgbClr val="F1F4F5"/>
                </a:solidFill>
                <a:latin typeface="Lucida Sans Unicode"/>
                <a:cs typeface="Lucida Sans Unicode"/>
              </a:rPr>
              <a:t>	</a:t>
            </a:r>
            <a:r>
              <a:rPr sz="2000" spc="-10" dirty="0">
                <a:solidFill>
                  <a:srgbClr val="F1F4F5"/>
                </a:solidFill>
                <a:latin typeface="Lucida Sans Unicode"/>
                <a:cs typeface="Lucida Sans Unicode"/>
              </a:rPr>
              <a:t>Skills:</a:t>
            </a:r>
            <a:r>
              <a:rPr sz="2000" dirty="0">
                <a:solidFill>
                  <a:srgbClr val="F1F4F5"/>
                </a:solidFill>
                <a:latin typeface="Lucida Sans Unicode"/>
                <a:cs typeface="Lucida Sans Unicode"/>
              </a:rPr>
              <a:t>	</a:t>
            </a:r>
            <a:r>
              <a:rPr sz="2000" spc="-10" dirty="0">
                <a:solidFill>
                  <a:srgbClr val="F1F4F5"/>
                </a:solidFill>
                <a:latin typeface="Lucida Sans Unicode"/>
                <a:cs typeface="Lucida Sans Unicode"/>
              </a:rPr>
              <a:t>Digital </a:t>
            </a:r>
            <a:r>
              <a:rPr sz="2000" spc="-40" dirty="0">
                <a:solidFill>
                  <a:srgbClr val="F1F4F5"/>
                </a:solidFill>
                <a:latin typeface="Lucida Sans Unicode"/>
                <a:cs typeface="Lucida Sans Unicode"/>
              </a:rPr>
              <a:t>MATLAB,</a:t>
            </a:r>
            <a:r>
              <a:rPr sz="2000" spc="-105" dirty="0">
                <a:solidFill>
                  <a:srgbClr val="F1F4F5"/>
                </a:solidFill>
                <a:latin typeface="Lucida Sans Unicode"/>
                <a:cs typeface="Lucida Sans Unicode"/>
              </a:rPr>
              <a:t> </a:t>
            </a:r>
            <a:r>
              <a:rPr sz="2000" spc="-30" dirty="0">
                <a:solidFill>
                  <a:srgbClr val="F1F4F5"/>
                </a:solidFill>
                <a:latin typeface="Lucida Sans Unicode"/>
                <a:cs typeface="Lucida Sans Unicode"/>
              </a:rPr>
              <a:t>FPGA,</a:t>
            </a:r>
            <a:r>
              <a:rPr sz="2000" spc="-100" dirty="0">
                <a:solidFill>
                  <a:srgbClr val="F1F4F5"/>
                </a:solidFill>
                <a:latin typeface="Lucida Sans Unicode"/>
                <a:cs typeface="Lucida Sans Unicode"/>
              </a:rPr>
              <a:t> </a:t>
            </a:r>
            <a:r>
              <a:rPr sz="2000" spc="-20" dirty="0">
                <a:solidFill>
                  <a:srgbClr val="F1F4F5"/>
                </a:solidFill>
                <a:latin typeface="Lucida Sans Unicode"/>
                <a:cs typeface="Lucida Sans Unicode"/>
              </a:rPr>
              <a:t>etc.</a:t>
            </a:r>
            <a:endParaRPr sz="2000" dirty="0">
              <a:latin typeface="Lucida Sans Unicode"/>
              <a:cs typeface="Lucida Sans Unicode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13982" y="408906"/>
            <a:ext cx="8425180" cy="7615555"/>
            <a:chOff x="713982" y="408906"/>
            <a:chExt cx="8425180" cy="7615555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00247" y="7280024"/>
              <a:ext cx="3638294" cy="74426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4063" y="457200"/>
              <a:ext cx="2139695" cy="113385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51984" y="446962"/>
              <a:ext cx="3163570" cy="1163955"/>
            </a:xfrm>
            <a:custGeom>
              <a:avLst/>
              <a:gdLst/>
              <a:ahLst/>
              <a:cxnLst/>
              <a:rect l="l" t="t" r="r" b="b"/>
              <a:pathLst>
                <a:path w="3163570" h="1163955">
                  <a:moveTo>
                    <a:pt x="3163195" y="1163474"/>
                  </a:moveTo>
                  <a:lnTo>
                    <a:pt x="0" y="1163474"/>
                  </a:lnTo>
                  <a:lnTo>
                    <a:pt x="0" y="0"/>
                  </a:lnTo>
                  <a:lnTo>
                    <a:pt x="3163195" y="0"/>
                  </a:lnTo>
                  <a:lnTo>
                    <a:pt x="3163195" y="1163474"/>
                  </a:lnTo>
                  <a:close/>
                </a:path>
              </a:pathLst>
            </a:custGeom>
            <a:solidFill>
              <a:srgbClr val="F1F4F5">
                <a:alpha val="15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52038" y="446962"/>
              <a:ext cx="3159760" cy="1162050"/>
            </a:xfrm>
            <a:custGeom>
              <a:avLst/>
              <a:gdLst/>
              <a:ahLst/>
              <a:cxnLst/>
              <a:rect l="l" t="t" r="r" b="b"/>
              <a:pathLst>
                <a:path w="3159760" h="1162050">
                  <a:moveTo>
                    <a:pt x="0" y="0"/>
                  </a:moveTo>
                  <a:lnTo>
                    <a:pt x="3159293" y="0"/>
                  </a:lnTo>
                  <a:lnTo>
                    <a:pt x="3159293" y="1162050"/>
                  </a:lnTo>
                  <a:lnTo>
                    <a:pt x="0" y="1162050"/>
                  </a:lnTo>
                  <a:lnTo>
                    <a:pt x="0" y="0"/>
                  </a:lnTo>
                  <a:close/>
                </a:path>
              </a:pathLst>
            </a:custGeom>
            <a:ln w="76112">
              <a:solidFill>
                <a:srgbClr val="F1F4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F4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636266" y="0"/>
            <a:ext cx="8651875" cy="10287000"/>
          </a:xfrm>
          <a:custGeom>
            <a:avLst/>
            <a:gdLst/>
            <a:ahLst/>
            <a:cxnLst/>
            <a:rect l="l" t="t" r="r" b="b"/>
            <a:pathLst>
              <a:path w="8651875" h="10287000">
                <a:moveTo>
                  <a:pt x="8651733" y="10287000"/>
                </a:moveTo>
                <a:lnTo>
                  <a:pt x="4031974" y="10286999"/>
                </a:lnTo>
                <a:lnTo>
                  <a:pt x="0" y="0"/>
                </a:lnTo>
                <a:lnTo>
                  <a:pt x="8651733" y="0"/>
                </a:lnTo>
                <a:lnTo>
                  <a:pt x="8651733" y="10287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1859260" cy="10126345"/>
            <a:chOff x="0" y="0"/>
            <a:chExt cx="11859260" cy="101263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894470" cy="81915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191" y="5925814"/>
              <a:ext cx="11639549" cy="42005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65015" y="403757"/>
              <a:ext cx="5562599" cy="53244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30375" y="2937963"/>
              <a:ext cx="4090356" cy="71484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142053" y="3820705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1633" y="4466"/>
                  </a:moveTo>
                  <a:lnTo>
                    <a:pt x="3386" y="3885"/>
                  </a:lnTo>
                  <a:lnTo>
                    <a:pt x="4597" y="2876"/>
                  </a:lnTo>
                  <a:lnTo>
                    <a:pt x="5804" y="1779"/>
                  </a:lnTo>
                  <a:lnTo>
                    <a:pt x="3929" y="1214"/>
                  </a:lnTo>
                  <a:lnTo>
                    <a:pt x="1963" y="562"/>
                  </a:lnTo>
                  <a:lnTo>
                    <a:pt x="0" y="0"/>
                  </a:lnTo>
                  <a:lnTo>
                    <a:pt x="391" y="1316"/>
                  </a:lnTo>
                  <a:lnTo>
                    <a:pt x="786" y="2721"/>
                  </a:lnTo>
                  <a:lnTo>
                    <a:pt x="1633" y="4466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89625" y="3540066"/>
              <a:ext cx="85725" cy="8572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1495951" y="2736220"/>
            <a:ext cx="5845810" cy="98869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140" dirty="0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r>
              <a:rPr sz="20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140" dirty="0">
                <a:solidFill>
                  <a:srgbClr val="FFFFFF"/>
                </a:solidFill>
                <a:latin typeface="Calibri"/>
                <a:cs typeface="Calibri"/>
              </a:rPr>
              <a:t>Example: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30"/>
              </a:spcBef>
            </a:pPr>
            <a:endParaRPr sz="2000">
              <a:latin typeface="Calibri"/>
              <a:cs typeface="Calibri"/>
            </a:endParaRPr>
          </a:p>
          <a:p>
            <a:pPr marL="485140">
              <a:lnSpc>
                <a:spcPct val="100000"/>
              </a:lnSpc>
            </a:pPr>
            <a:r>
              <a:rPr sz="19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Missing</a:t>
            </a:r>
            <a:r>
              <a:rPr sz="19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Skills:</a:t>
            </a:r>
            <a:r>
              <a:rPr sz="19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Fourier</a:t>
            </a:r>
            <a:r>
              <a:rPr sz="19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Transform,</a:t>
            </a:r>
            <a:r>
              <a:rPr sz="19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190" dirty="0">
                <a:solidFill>
                  <a:srgbClr val="FFFFFF"/>
                </a:solidFill>
                <a:latin typeface="Lucida Sans Unicode"/>
                <a:cs typeface="Lucida Sans Unicode"/>
              </a:rPr>
              <a:t>Op-</a:t>
            </a:r>
            <a:r>
              <a:rPr sz="19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Amps,</a:t>
            </a:r>
            <a:r>
              <a:rPr sz="19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etc.</a:t>
            </a:r>
            <a:endParaRPr sz="19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1495951" y="967771"/>
            <a:ext cx="54082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0" dirty="0"/>
              <a:t>2.</a:t>
            </a:r>
            <a:r>
              <a:rPr sz="2800" spc="-320" dirty="0"/>
              <a:t> </a:t>
            </a:r>
            <a:r>
              <a:rPr sz="2800" spc="100" dirty="0"/>
              <a:t>Missing</a:t>
            </a:r>
            <a:r>
              <a:rPr sz="2800" spc="-315" dirty="0"/>
              <a:t> </a:t>
            </a:r>
            <a:r>
              <a:rPr sz="2800" dirty="0"/>
              <a:t>Skills</a:t>
            </a:r>
            <a:r>
              <a:rPr sz="2800" spc="-315" dirty="0"/>
              <a:t> </a:t>
            </a:r>
            <a:r>
              <a:rPr sz="2800" dirty="0"/>
              <a:t>and</a:t>
            </a:r>
            <a:r>
              <a:rPr sz="2800" spc="-315" dirty="0"/>
              <a:t> </a:t>
            </a:r>
            <a:r>
              <a:rPr sz="2800" spc="55" dirty="0"/>
              <a:t>Learning</a:t>
            </a:r>
            <a:r>
              <a:rPr sz="2800" spc="-315" dirty="0"/>
              <a:t> </a:t>
            </a:r>
            <a:r>
              <a:rPr sz="2800" spc="-20" dirty="0"/>
              <a:t>Path</a:t>
            </a:r>
            <a:endParaRPr sz="2800"/>
          </a:p>
        </p:txBody>
      </p:sp>
      <p:grpSp>
        <p:nvGrpSpPr>
          <p:cNvPr id="13" name="object 13"/>
          <p:cNvGrpSpPr/>
          <p:nvPr/>
        </p:nvGrpSpPr>
        <p:grpSpPr>
          <a:xfrm>
            <a:off x="11627973" y="7306648"/>
            <a:ext cx="2858135" cy="988694"/>
            <a:chOff x="11627973" y="7306648"/>
            <a:chExt cx="2858135" cy="988694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27973" y="7812132"/>
              <a:ext cx="2857685" cy="48259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3446512" y="7687572"/>
              <a:ext cx="4445" cy="3175"/>
            </a:xfrm>
            <a:custGeom>
              <a:avLst/>
              <a:gdLst/>
              <a:ahLst/>
              <a:cxnLst/>
              <a:rect l="l" t="t" r="r" b="b"/>
              <a:pathLst>
                <a:path w="4444" h="3175">
                  <a:moveTo>
                    <a:pt x="1052" y="0"/>
                  </a:moveTo>
                  <a:lnTo>
                    <a:pt x="2289" y="369"/>
                  </a:lnTo>
                  <a:lnTo>
                    <a:pt x="3156" y="1046"/>
                  </a:lnTo>
                  <a:lnTo>
                    <a:pt x="4022" y="1784"/>
                  </a:lnTo>
                  <a:lnTo>
                    <a:pt x="2723" y="2215"/>
                  </a:lnTo>
                  <a:lnTo>
                    <a:pt x="1361" y="2708"/>
                  </a:lnTo>
                  <a:lnTo>
                    <a:pt x="0" y="3139"/>
                  </a:lnTo>
                  <a:lnTo>
                    <a:pt x="247" y="2215"/>
                  </a:lnTo>
                  <a:lnTo>
                    <a:pt x="495" y="1230"/>
                  </a:lnTo>
                  <a:lnTo>
                    <a:pt x="1052" y="0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39413" y="7306648"/>
              <a:ext cx="85725" cy="8572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3954135" y="7132652"/>
            <a:ext cx="3220085" cy="1025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5100"/>
              </a:lnSpc>
              <a:spcBef>
                <a:spcPts val="100"/>
              </a:spcBef>
            </a:pPr>
            <a:r>
              <a:rPr sz="19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Learning</a:t>
            </a:r>
            <a:r>
              <a:rPr sz="19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Path:</a:t>
            </a:r>
            <a:r>
              <a:rPr sz="19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Study</a:t>
            </a:r>
            <a:r>
              <a:rPr sz="19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Fourier </a:t>
            </a:r>
            <a:r>
              <a:rPr sz="19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transforms,</a:t>
            </a:r>
            <a:r>
              <a:rPr sz="19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learn</a:t>
            </a:r>
            <a:r>
              <a:rPr sz="19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195" dirty="0">
                <a:solidFill>
                  <a:srgbClr val="FFFFFF"/>
                </a:solidFill>
                <a:latin typeface="Lucida Sans Unicode"/>
                <a:cs typeface="Lucida Sans Unicode"/>
              </a:rPr>
              <a:t>op-</a:t>
            </a:r>
            <a:r>
              <a:rPr sz="19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amp </a:t>
            </a:r>
            <a:r>
              <a:rPr sz="1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configurations.</a:t>
            </a:r>
            <a:endParaRPr sz="1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F4F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386570" cy="10287000"/>
            <a:chOff x="0" y="0"/>
            <a:chExt cx="9386570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9386570" cy="10287000"/>
            </a:xfrm>
            <a:custGeom>
              <a:avLst/>
              <a:gdLst/>
              <a:ahLst/>
              <a:cxnLst/>
              <a:rect l="l" t="t" r="r" b="b"/>
              <a:pathLst>
                <a:path w="9386570" h="10287000">
                  <a:moveTo>
                    <a:pt x="9386423" y="10287000"/>
                  </a:moveTo>
                  <a:lnTo>
                    <a:pt x="0" y="10287000"/>
                  </a:lnTo>
                  <a:lnTo>
                    <a:pt x="0" y="0"/>
                  </a:lnTo>
                  <a:lnTo>
                    <a:pt x="9386423" y="0"/>
                  </a:lnTo>
                  <a:lnTo>
                    <a:pt x="9386423" y="10287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387395"/>
              <a:ext cx="4653777" cy="3898900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0152157" y="8894540"/>
            <a:ext cx="7107555" cy="0"/>
          </a:xfrm>
          <a:custGeom>
            <a:avLst/>
            <a:gdLst/>
            <a:ahLst/>
            <a:cxnLst/>
            <a:rect l="l" t="t" r="r" b="b"/>
            <a:pathLst>
              <a:path w="7107555">
                <a:moveTo>
                  <a:pt x="0" y="0"/>
                </a:moveTo>
                <a:lnTo>
                  <a:pt x="7107142" y="0"/>
                </a:lnTo>
              </a:path>
            </a:pathLst>
          </a:custGeom>
          <a:ln w="93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152157" y="7377010"/>
            <a:ext cx="7107555" cy="0"/>
          </a:xfrm>
          <a:custGeom>
            <a:avLst/>
            <a:gdLst/>
            <a:ahLst/>
            <a:cxnLst/>
            <a:rect l="l" t="t" r="r" b="b"/>
            <a:pathLst>
              <a:path w="7107555">
                <a:moveTo>
                  <a:pt x="0" y="0"/>
                </a:moveTo>
                <a:lnTo>
                  <a:pt x="7107142" y="0"/>
                </a:lnTo>
              </a:path>
            </a:pathLst>
          </a:custGeom>
          <a:ln w="93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152157" y="5859480"/>
            <a:ext cx="7107555" cy="0"/>
          </a:xfrm>
          <a:custGeom>
            <a:avLst/>
            <a:gdLst/>
            <a:ahLst/>
            <a:cxnLst/>
            <a:rect l="l" t="t" r="r" b="b"/>
            <a:pathLst>
              <a:path w="7107555">
                <a:moveTo>
                  <a:pt x="0" y="0"/>
                </a:moveTo>
                <a:lnTo>
                  <a:pt x="7107142" y="0"/>
                </a:lnTo>
              </a:path>
            </a:pathLst>
          </a:custGeom>
          <a:ln w="93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152157" y="4341950"/>
            <a:ext cx="7107555" cy="0"/>
          </a:xfrm>
          <a:custGeom>
            <a:avLst/>
            <a:gdLst/>
            <a:ahLst/>
            <a:cxnLst/>
            <a:rect l="l" t="t" r="r" b="b"/>
            <a:pathLst>
              <a:path w="7107555">
                <a:moveTo>
                  <a:pt x="0" y="0"/>
                </a:moveTo>
                <a:lnTo>
                  <a:pt x="7107142" y="0"/>
                </a:lnTo>
              </a:path>
            </a:pathLst>
          </a:custGeom>
          <a:ln w="93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152157" y="2824420"/>
            <a:ext cx="7107555" cy="0"/>
          </a:xfrm>
          <a:custGeom>
            <a:avLst/>
            <a:gdLst/>
            <a:ahLst/>
            <a:cxnLst/>
            <a:rect l="l" t="t" r="r" b="b"/>
            <a:pathLst>
              <a:path w="7107555">
                <a:moveTo>
                  <a:pt x="0" y="0"/>
                </a:moveTo>
                <a:lnTo>
                  <a:pt x="7107142" y="0"/>
                </a:lnTo>
              </a:path>
            </a:pathLst>
          </a:custGeom>
          <a:ln w="93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152157" y="1306890"/>
            <a:ext cx="7107555" cy="0"/>
          </a:xfrm>
          <a:custGeom>
            <a:avLst/>
            <a:gdLst/>
            <a:ahLst/>
            <a:cxnLst/>
            <a:rect l="l" t="t" r="r" b="b"/>
            <a:pathLst>
              <a:path w="7107555">
                <a:moveTo>
                  <a:pt x="0" y="0"/>
                </a:moveTo>
                <a:lnTo>
                  <a:pt x="7107142" y="0"/>
                </a:lnTo>
              </a:path>
            </a:pathLst>
          </a:custGeom>
          <a:ln w="93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490264" y="8956457"/>
            <a:ext cx="708660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spc="-130" dirty="0">
                <a:latin typeface="Lucida Sans Unicode"/>
                <a:cs typeface="Lucida Sans Unicode"/>
              </a:rPr>
              <a:t>2021</a:t>
            </a:r>
            <a:endParaRPr sz="235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910022" y="8956457"/>
            <a:ext cx="708660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spc="-130" dirty="0">
                <a:latin typeface="Lucida Sans Unicode"/>
                <a:cs typeface="Lucida Sans Unicode"/>
              </a:rPr>
              <a:t>2022</a:t>
            </a:r>
            <a:endParaRPr sz="235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353096" y="8956457"/>
            <a:ext cx="708660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spc="-130" dirty="0">
                <a:latin typeface="Lucida Sans Unicode"/>
                <a:cs typeface="Lucida Sans Unicode"/>
              </a:rPr>
              <a:t>2023</a:t>
            </a:r>
            <a:endParaRPr sz="235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791507" y="8956457"/>
            <a:ext cx="708660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spc="-130" dirty="0">
                <a:latin typeface="Lucida Sans Unicode"/>
                <a:cs typeface="Lucida Sans Unicode"/>
              </a:rPr>
              <a:t>2024</a:t>
            </a:r>
            <a:endParaRPr sz="235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239245" y="8956457"/>
            <a:ext cx="708660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spc="-130" dirty="0">
                <a:latin typeface="Lucida Sans Unicode"/>
                <a:cs typeface="Lucida Sans Unicode"/>
              </a:rPr>
              <a:t>2025</a:t>
            </a:r>
            <a:endParaRPr sz="235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754201" y="8695296"/>
            <a:ext cx="196215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spc="-100" dirty="0">
                <a:latin typeface="Lucida Sans Unicode"/>
                <a:cs typeface="Lucida Sans Unicode"/>
              </a:rPr>
              <a:t>0</a:t>
            </a:r>
            <a:endParaRPr sz="235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754201" y="7177767"/>
            <a:ext cx="196215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spc="-100" dirty="0">
                <a:latin typeface="Lucida Sans Unicode"/>
                <a:cs typeface="Lucida Sans Unicode"/>
              </a:rPr>
              <a:t>5</a:t>
            </a:r>
            <a:endParaRPr sz="235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583470" y="5660237"/>
            <a:ext cx="367030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spc="-125" dirty="0">
                <a:latin typeface="Lucida Sans Unicode"/>
                <a:cs typeface="Lucida Sans Unicode"/>
              </a:rPr>
              <a:t>10</a:t>
            </a:r>
            <a:endParaRPr sz="235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583470" y="4142707"/>
            <a:ext cx="367030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spc="-125" dirty="0">
                <a:latin typeface="Lucida Sans Unicode"/>
                <a:cs typeface="Lucida Sans Unicode"/>
              </a:rPr>
              <a:t>15</a:t>
            </a:r>
            <a:endParaRPr sz="235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583470" y="2625176"/>
            <a:ext cx="367030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spc="-125" dirty="0">
                <a:latin typeface="Lucida Sans Unicode"/>
                <a:cs typeface="Lucida Sans Unicode"/>
              </a:rPr>
              <a:t>20</a:t>
            </a:r>
            <a:endParaRPr sz="235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583470" y="1107647"/>
            <a:ext cx="367030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spc="-125" dirty="0">
                <a:latin typeface="Lucida Sans Unicode"/>
                <a:cs typeface="Lucida Sans Unicode"/>
              </a:rPr>
              <a:t>25</a:t>
            </a:r>
            <a:endParaRPr sz="235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836692" y="7377010"/>
            <a:ext cx="650875" cy="1517650"/>
          </a:xfrm>
          <a:custGeom>
            <a:avLst/>
            <a:gdLst/>
            <a:ahLst/>
            <a:cxnLst/>
            <a:rect l="l" t="t" r="r" b="b"/>
            <a:pathLst>
              <a:path w="650875" h="1517650">
                <a:moveTo>
                  <a:pt x="650308" y="1517529"/>
                </a:moveTo>
                <a:lnTo>
                  <a:pt x="0" y="1517529"/>
                </a:lnTo>
                <a:lnTo>
                  <a:pt x="0" y="48608"/>
                </a:lnTo>
                <a:lnTo>
                  <a:pt x="17653" y="12821"/>
                </a:lnTo>
                <a:lnTo>
                  <a:pt x="48608" y="0"/>
                </a:lnTo>
                <a:lnTo>
                  <a:pt x="601699" y="0"/>
                </a:lnTo>
                <a:lnTo>
                  <a:pt x="637486" y="17652"/>
                </a:lnTo>
                <a:lnTo>
                  <a:pt x="650308" y="48608"/>
                </a:lnTo>
                <a:lnTo>
                  <a:pt x="650308" y="1517529"/>
                </a:lnTo>
                <a:close/>
              </a:path>
            </a:pathLst>
          </a:custGeom>
          <a:solidFill>
            <a:srgbClr val="B4B6B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11595230" y="6466492"/>
            <a:ext cx="1335405" cy="2428240"/>
            <a:chOff x="11595230" y="6466492"/>
            <a:chExt cx="1335405" cy="2428240"/>
          </a:xfrm>
        </p:grpSpPr>
        <p:sp>
          <p:nvSpPr>
            <p:cNvPr id="25" name="object 25"/>
            <p:cNvSpPr/>
            <p:nvPr/>
          </p:nvSpPr>
          <p:spPr>
            <a:xfrm>
              <a:off x="11595230" y="6466492"/>
              <a:ext cx="650875" cy="2428240"/>
            </a:xfrm>
            <a:custGeom>
              <a:avLst/>
              <a:gdLst/>
              <a:ahLst/>
              <a:cxnLst/>
              <a:rect l="l" t="t" r="r" b="b"/>
              <a:pathLst>
                <a:path w="650875" h="2428240">
                  <a:moveTo>
                    <a:pt x="650309" y="2428047"/>
                  </a:moveTo>
                  <a:lnTo>
                    <a:pt x="0" y="2428047"/>
                  </a:lnTo>
                  <a:lnTo>
                    <a:pt x="0" y="48608"/>
                  </a:lnTo>
                  <a:lnTo>
                    <a:pt x="17652" y="12821"/>
                  </a:lnTo>
                  <a:lnTo>
                    <a:pt x="48608" y="0"/>
                  </a:lnTo>
                  <a:lnTo>
                    <a:pt x="601700" y="0"/>
                  </a:lnTo>
                  <a:lnTo>
                    <a:pt x="637486" y="17652"/>
                  </a:lnTo>
                  <a:lnTo>
                    <a:pt x="650309" y="48608"/>
                  </a:lnTo>
                  <a:lnTo>
                    <a:pt x="650309" y="24280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2279766" y="6466492"/>
              <a:ext cx="650875" cy="2428240"/>
            </a:xfrm>
            <a:custGeom>
              <a:avLst/>
              <a:gdLst/>
              <a:ahLst/>
              <a:cxnLst/>
              <a:rect l="l" t="t" r="r" b="b"/>
              <a:pathLst>
                <a:path w="650875" h="2428240">
                  <a:moveTo>
                    <a:pt x="650308" y="2428047"/>
                  </a:moveTo>
                  <a:lnTo>
                    <a:pt x="0" y="2428047"/>
                  </a:lnTo>
                  <a:lnTo>
                    <a:pt x="0" y="48608"/>
                  </a:lnTo>
                  <a:lnTo>
                    <a:pt x="17653" y="12821"/>
                  </a:lnTo>
                  <a:lnTo>
                    <a:pt x="48608" y="0"/>
                  </a:lnTo>
                  <a:lnTo>
                    <a:pt x="601700" y="0"/>
                  </a:lnTo>
                  <a:lnTo>
                    <a:pt x="637486" y="17652"/>
                  </a:lnTo>
                  <a:lnTo>
                    <a:pt x="650308" y="48608"/>
                  </a:lnTo>
                  <a:lnTo>
                    <a:pt x="650308" y="2428047"/>
                  </a:lnTo>
                  <a:close/>
                </a:path>
              </a:pathLst>
            </a:custGeom>
            <a:solidFill>
              <a:srgbClr val="B4B6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13038306" y="4341950"/>
            <a:ext cx="1335405" cy="4552950"/>
            <a:chOff x="13038306" y="4341950"/>
            <a:chExt cx="1335405" cy="4552950"/>
          </a:xfrm>
        </p:grpSpPr>
        <p:sp>
          <p:nvSpPr>
            <p:cNvPr id="28" name="object 28"/>
            <p:cNvSpPr/>
            <p:nvPr/>
          </p:nvSpPr>
          <p:spPr>
            <a:xfrm>
              <a:off x="13038306" y="4341950"/>
              <a:ext cx="650875" cy="4552950"/>
            </a:xfrm>
            <a:custGeom>
              <a:avLst/>
              <a:gdLst/>
              <a:ahLst/>
              <a:cxnLst/>
              <a:rect l="l" t="t" r="r" b="b"/>
              <a:pathLst>
                <a:path w="650875" h="4552950">
                  <a:moveTo>
                    <a:pt x="650309" y="4552590"/>
                  </a:moveTo>
                  <a:lnTo>
                    <a:pt x="0" y="4552590"/>
                  </a:lnTo>
                  <a:lnTo>
                    <a:pt x="0" y="48608"/>
                  </a:lnTo>
                  <a:lnTo>
                    <a:pt x="17652" y="12822"/>
                  </a:lnTo>
                  <a:lnTo>
                    <a:pt x="48608" y="0"/>
                  </a:lnTo>
                  <a:lnTo>
                    <a:pt x="601699" y="0"/>
                  </a:lnTo>
                  <a:lnTo>
                    <a:pt x="637486" y="17653"/>
                  </a:lnTo>
                  <a:lnTo>
                    <a:pt x="650309" y="48608"/>
                  </a:lnTo>
                  <a:lnTo>
                    <a:pt x="650309" y="45525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3722841" y="5859480"/>
              <a:ext cx="650875" cy="3035300"/>
            </a:xfrm>
            <a:custGeom>
              <a:avLst/>
              <a:gdLst/>
              <a:ahLst/>
              <a:cxnLst/>
              <a:rect l="l" t="t" r="r" b="b"/>
              <a:pathLst>
                <a:path w="650875" h="3035300">
                  <a:moveTo>
                    <a:pt x="650309" y="3035059"/>
                  </a:moveTo>
                  <a:lnTo>
                    <a:pt x="0" y="3035059"/>
                  </a:lnTo>
                  <a:lnTo>
                    <a:pt x="0" y="48608"/>
                  </a:lnTo>
                  <a:lnTo>
                    <a:pt x="17652" y="12821"/>
                  </a:lnTo>
                  <a:lnTo>
                    <a:pt x="48609" y="0"/>
                  </a:lnTo>
                  <a:lnTo>
                    <a:pt x="601699" y="0"/>
                  </a:lnTo>
                  <a:lnTo>
                    <a:pt x="637486" y="17652"/>
                  </a:lnTo>
                  <a:lnTo>
                    <a:pt x="650309" y="48608"/>
                  </a:lnTo>
                  <a:lnTo>
                    <a:pt x="650309" y="3035059"/>
                  </a:lnTo>
                  <a:close/>
                </a:path>
              </a:pathLst>
            </a:custGeom>
            <a:solidFill>
              <a:srgbClr val="B4B6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14481381" y="3431432"/>
            <a:ext cx="1335405" cy="5463540"/>
            <a:chOff x="14481381" y="3431432"/>
            <a:chExt cx="1335405" cy="5463540"/>
          </a:xfrm>
        </p:grpSpPr>
        <p:sp>
          <p:nvSpPr>
            <p:cNvPr id="31" name="object 31"/>
            <p:cNvSpPr/>
            <p:nvPr/>
          </p:nvSpPr>
          <p:spPr>
            <a:xfrm>
              <a:off x="14481381" y="3431432"/>
              <a:ext cx="650875" cy="5463540"/>
            </a:xfrm>
            <a:custGeom>
              <a:avLst/>
              <a:gdLst/>
              <a:ahLst/>
              <a:cxnLst/>
              <a:rect l="l" t="t" r="r" b="b"/>
              <a:pathLst>
                <a:path w="650875" h="5463540">
                  <a:moveTo>
                    <a:pt x="650309" y="5463108"/>
                  </a:moveTo>
                  <a:lnTo>
                    <a:pt x="0" y="5463108"/>
                  </a:lnTo>
                  <a:lnTo>
                    <a:pt x="0" y="48608"/>
                  </a:lnTo>
                  <a:lnTo>
                    <a:pt x="17652" y="12821"/>
                  </a:lnTo>
                  <a:lnTo>
                    <a:pt x="48608" y="0"/>
                  </a:lnTo>
                  <a:lnTo>
                    <a:pt x="601700" y="0"/>
                  </a:lnTo>
                  <a:lnTo>
                    <a:pt x="637485" y="17652"/>
                  </a:lnTo>
                  <a:lnTo>
                    <a:pt x="650309" y="48608"/>
                  </a:lnTo>
                  <a:lnTo>
                    <a:pt x="650309" y="54631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165916" y="4645456"/>
              <a:ext cx="650875" cy="4249420"/>
            </a:xfrm>
            <a:custGeom>
              <a:avLst/>
              <a:gdLst/>
              <a:ahLst/>
              <a:cxnLst/>
              <a:rect l="l" t="t" r="r" b="b"/>
              <a:pathLst>
                <a:path w="650875" h="4249420">
                  <a:moveTo>
                    <a:pt x="650308" y="4249083"/>
                  </a:moveTo>
                  <a:lnTo>
                    <a:pt x="0" y="4249083"/>
                  </a:lnTo>
                  <a:lnTo>
                    <a:pt x="0" y="48608"/>
                  </a:lnTo>
                  <a:lnTo>
                    <a:pt x="17653" y="12821"/>
                  </a:lnTo>
                  <a:lnTo>
                    <a:pt x="48609" y="0"/>
                  </a:lnTo>
                  <a:lnTo>
                    <a:pt x="601700" y="0"/>
                  </a:lnTo>
                  <a:lnTo>
                    <a:pt x="637486" y="17652"/>
                  </a:lnTo>
                  <a:lnTo>
                    <a:pt x="650308" y="48608"/>
                  </a:lnTo>
                  <a:lnTo>
                    <a:pt x="650308" y="4249083"/>
                  </a:lnTo>
                  <a:close/>
                </a:path>
              </a:pathLst>
            </a:custGeom>
            <a:solidFill>
              <a:srgbClr val="B4B6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15924455" y="2217408"/>
            <a:ext cx="1335405" cy="6677659"/>
            <a:chOff x="15924455" y="2217408"/>
            <a:chExt cx="1335405" cy="6677659"/>
          </a:xfrm>
        </p:grpSpPr>
        <p:sp>
          <p:nvSpPr>
            <p:cNvPr id="34" name="object 34"/>
            <p:cNvSpPr/>
            <p:nvPr/>
          </p:nvSpPr>
          <p:spPr>
            <a:xfrm>
              <a:off x="15924455" y="2217408"/>
              <a:ext cx="650875" cy="6677659"/>
            </a:xfrm>
            <a:custGeom>
              <a:avLst/>
              <a:gdLst/>
              <a:ahLst/>
              <a:cxnLst/>
              <a:rect l="l" t="t" r="r" b="b"/>
              <a:pathLst>
                <a:path w="650875" h="6677659">
                  <a:moveTo>
                    <a:pt x="650309" y="6677131"/>
                  </a:moveTo>
                  <a:lnTo>
                    <a:pt x="0" y="6677131"/>
                  </a:lnTo>
                  <a:lnTo>
                    <a:pt x="0" y="48608"/>
                  </a:lnTo>
                  <a:lnTo>
                    <a:pt x="17652" y="12822"/>
                  </a:lnTo>
                  <a:lnTo>
                    <a:pt x="48608" y="0"/>
                  </a:lnTo>
                  <a:lnTo>
                    <a:pt x="601699" y="0"/>
                  </a:lnTo>
                  <a:lnTo>
                    <a:pt x="637485" y="17653"/>
                  </a:lnTo>
                  <a:lnTo>
                    <a:pt x="650309" y="48608"/>
                  </a:lnTo>
                  <a:lnTo>
                    <a:pt x="650309" y="66771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6608991" y="2824420"/>
              <a:ext cx="650875" cy="6070600"/>
            </a:xfrm>
            <a:custGeom>
              <a:avLst/>
              <a:gdLst/>
              <a:ahLst/>
              <a:cxnLst/>
              <a:rect l="l" t="t" r="r" b="b"/>
              <a:pathLst>
                <a:path w="650875" h="6070600">
                  <a:moveTo>
                    <a:pt x="650308" y="6070119"/>
                  </a:moveTo>
                  <a:lnTo>
                    <a:pt x="0" y="6070119"/>
                  </a:lnTo>
                  <a:lnTo>
                    <a:pt x="0" y="48608"/>
                  </a:lnTo>
                  <a:lnTo>
                    <a:pt x="17652" y="12822"/>
                  </a:lnTo>
                  <a:lnTo>
                    <a:pt x="48608" y="0"/>
                  </a:lnTo>
                  <a:lnTo>
                    <a:pt x="601699" y="0"/>
                  </a:lnTo>
                  <a:lnTo>
                    <a:pt x="637486" y="17652"/>
                  </a:lnTo>
                  <a:lnTo>
                    <a:pt x="650308" y="48608"/>
                  </a:lnTo>
                  <a:lnTo>
                    <a:pt x="650308" y="6070119"/>
                  </a:lnTo>
                  <a:close/>
                </a:path>
              </a:pathLst>
            </a:custGeom>
            <a:solidFill>
              <a:srgbClr val="B4B6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438911" y="0"/>
            <a:ext cx="8937625" cy="8955405"/>
            <a:chOff x="438911" y="0"/>
            <a:chExt cx="8937625" cy="8955405"/>
          </a:xfrm>
        </p:grpSpPr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64931" y="0"/>
              <a:ext cx="3111500" cy="422665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2405" y="3335726"/>
              <a:ext cx="89431" cy="8943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2405" y="4557960"/>
              <a:ext cx="89431" cy="8943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2405" y="5780193"/>
              <a:ext cx="89431" cy="8943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2405" y="8224661"/>
              <a:ext cx="89431" cy="8943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2405" y="7002427"/>
              <a:ext cx="89431" cy="8943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8911" y="2755392"/>
              <a:ext cx="8674607" cy="6199631"/>
            </a:xfrm>
            <a:prstGeom prst="rect">
              <a:avLst/>
            </a:prstGeom>
          </p:spPr>
        </p:pic>
      </p:grp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7075"/>
              </a:lnSpc>
              <a:spcBef>
                <a:spcPts val="114"/>
              </a:spcBef>
            </a:pPr>
            <a:r>
              <a:rPr spc="-560" dirty="0"/>
              <a:t>FUTURE</a:t>
            </a:r>
            <a:r>
              <a:rPr spc="375" dirty="0"/>
              <a:t> </a:t>
            </a:r>
            <a:r>
              <a:rPr spc="-340" dirty="0"/>
              <a:t>SCOPE</a:t>
            </a:r>
            <a:r>
              <a:rPr spc="380" dirty="0"/>
              <a:t> </a:t>
            </a:r>
            <a:r>
              <a:rPr spc="-500" dirty="0"/>
              <a:t>AND</a:t>
            </a:r>
          </a:p>
          <a:p>
            <a:pPr marL="2959100">
              <a:lnSpc>
                <a:spcPts val="7075"/>
              </a:lnSpc>
            </a:pPr>
            <a:r>
              <a:rPr spc="-325" dirty="0"/>
              <a:t>ENHANCEMENTS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F4F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96890" cy="10294620"/>
            <a:chOff x="0" y="0"/>
            <a:chExt cx="18296890" cy="102946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3288" y="8235759"/>
              <a:ext cx="11696698" cy="13144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08076" y="4811938"/>
              <a:ext cx="4788649" cy="54825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7999" cy="609006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" y="6355242"/>
              <a:ext cx="3741889" cy="360540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34227" y="1889750"/>
              <a:ext cx="11814339" cy="664556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34227" y="3191542"/>
              <a:ext cx="11818831" cy="534377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31207" y="2042159"/>
              <a:ext cx="9494519" cy="156057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89239" y="2936312"/>
              <a:ext cx="5263541" cy="55879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86868" y="4108491"/>
              <a:ext cx="104774" cy="1047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86868" y="4584741"/>
              <a:ext cx="104774" cy="1047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86868" y="5060991"/>
              <a:ext cx="104774" cy="1047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86868" y="6013491"/>
              <a:ext cx="104774" cy="1047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86868" y="6965991"/>
              <a:ext cx="104774" cy="1047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86868" y="7442241"/>
              <a:ext cx="104774" cy="1047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92879" y="3429000"/>
              <a:ext cx="9951719" cy="43708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069386"/>
            <a:ext cx="5976770" cy="520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028700" y="-5470"/>
            <a:ext cx="17197070" cy="10292715"/>
            <a:chOff x="1028700" y="-5470"/>
            <a:chExt cx="17197070" cy="102927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19781" y="0"/>
              <a:ext cx="9505949" cy="102869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8700" y="-5470"/>
              <a:ext cx="10316500" cy="319485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28700" y="3398934"/>
              <a:ext cx="9355455" cy="1807210"/>
            </a:xfrm>
            <a:custGeom>
              <a:avLst/>
              <a:gdLst/>
              <a:ahLst/>
              <a:cxnLst/>
              <a:rect l="l" t="t" r="r" b="b"/>
              <a:pathLst>
                <a:path w="9355455" h="1807210">
                  <a:moveTo>
                    <a:pt x="9250302" y="1806723"/>
                  </a:moveTo>
                  <a:lnTo>
                    <a:pt x="104774" y="1806723"/>
                  </a:lnTo>
                  <a:lnTo>
                    <a:pt x="84238" y="1804691"/>
                  </a:lnTo>
                  <a:lnTo>
                    <a:pt x="46645" y="1789119"/>
                  </a:lnTo>
                  <a:lnTo>
                    <a:pt x="17603" y="1760077"/>
                  </a:lnTo>
                  <a:lnTo>
                    <a:pt x="2031" y="1722484"/>
                  </a:lnTo>
                  <a:lnTo>
                    <a:pt x="0" y="1701948"/>
                  </a:lnTo>
                  <a:lnTo>
                    <a:pt x="0" y="104774"/>
                  </a:lnTo>
                  <a:lnTo>
                    <a:pt x="7975" y="64679"/>
                  </a:lnTo>
                  <a:lnTo>
                    <a:pt x="30687" y="30687"/>
                  </a:lnTo>
                  <a:lnTo>
                    <a:pt x="64679" y="7975"/>
                  </a:lnTo>
                  <a:lnTo>
                    <a:pt x="104774" y="0"/>
                  </a:lnTo>
                  <a:lnTo>
                    <a:pt x="9250302" y="0"/>
                  </a:lnTo>
                  <a:lnTo>
                    <a:pt x="9290398" y="7975"/>
                  </a:lnTo>
                  <a:lnTo>
                    <a:pt x="9324390" y="30687"/>
                  </a:lnTo>
                  <a:lnTo>
                    <a:pt x="9347102" y="64679"/>
                  </a:lnTo>
                  <a:lnTo>
                    <a:pt x="9355078" y="104774"/>
                  </a:lnTo>
                  <a:lnTo>
                    <a:pt x="9355078" y="1701948"/>
                  </a:lnTo>
                  <a:lnTo>
                    <a:pt x="9347102" y="1742044"/>
                  </a:lnTo>
                  <a:lnTo>
                    <a:pt x="9324390" y="1776035"/>
                  </a:lnTo>
                  <a:lnTo>
                    <a:pt x="9290398" y="1798747"/>
                  </a:lnTo>
                  <a:lnTo>
                    <a:pt x="9250302" y="1806723"/>
                  </a:lnTo>
                  <a:close/>
                </a:path>
              </a:pathLst>
            </a:custGeom>
            <a:solidFill>
              <a:srgbClr val="F1F4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10815" y="3760884"/>
              <a:ext cx="1205865" cy="1139825"/>
            </a:xfrm>
            <a:custGeom>
              <a:avLst/>
              <a:gdLst/>
              <a:ahLst/>
              <a:cxnLst/>
              <a:rect l="l" t="t" r="r" b="b"/>
              <a:pathLst>
                <a:path w="1205864" h="1139825">
                  <a:moveTo>
                    <a:pt x="1100571" y="1139467"/>
                  </a:moveTo>
                  <a:lnTo>
                    <a:pt x="104774" y="1139467"/>
                  </a:lnTo>
                  <a:lnTo>
                    <a:pt x="63991" y="1131233"/>
                  </a:lnTo>
                  <a:lnTo>
                    <a:pt x="30687" y="1108779"/>
                  </a:lnTo>
                  <a:lnTo>
                    <a:pt x="8233" y="1075475"/>
                  </a:lnTo>
                  <a:lnTo>
                    <a:pt x="0" y="1034692"/>
                  </a:lnTo>
                  <a:lnTo>
                    <a:pt x="0" y="104774"/>
                  </a:lnTo>
                  <a:lnTo>
                    <a:pt x="8233" y="63991"/>
                  </a:lnTo>
                  <a:lnTo>
                    <a:pt x="30687" y="30687"/>
                  </a:lnTo>
                  <a:lnTo>
                    <a:pt x="63991" y="8233"/>
                  </a:lnTo>
                  <a:lnTo>
                    <a:pt x="104774" y="0"/>
                  </a:lnTo>
                  <a:lnTo>
                    <a:pt x="1100571" y="0"/>
                  </a:lnTo>
                  <a:lnTo>
                    <a:pt x="1141354" y="8233"/>
                  </a:lnTo>
                  <a:lnTo>
                    <a:pt x="1174658" y="30687"/>
                  </a:lnTo>
                  <a:lnTo>
                    <a:pt x="1197112" y="63991"/>
                  </a:lnTo>
                  <a:lnTo>
                    <a:pt x="1205346" y="104774"/>
                  </a:lnTo>
                  <a:lnTo>
                    <a:pt x="1205346" y="1034692"/>
                  </a:lnTo>
                  <a:lnTo>
                    <a:pt x="1197112" y="1075475"/>
                  </a:lnTo>
                  <a:lnTo>
                    <a:pt x="1174658" y="1108779"/>
                  </a:lnTo>
                  <a:lnTo>
                    <a:pt x="1141354" y="1131233"/>
                  </a:lnTo>
                  <a:lnTo>
                    <a:pt x="1100571" y="11394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28700" y="5381869"/>
              <a:ext cx="9355455" cy="1807210"/>
            </a:xfrm>
            <a:custGeom>
              <a:avLst/>
              <a:gdLst/>
              <a:ahLst/>
              <a:cxnLst/>
              <a:rect l="l" t="t" r="r" b="b"/>
              <a:pathLst>
                <a:path w="9355455" h="1807209">
                  <a:moveTo>
                    <a:pt x="9250302" y="1806723"/>
                  </a:moveTo>
                  <a:lnTo>
                    <a:pt x="104774" y="1806723"/>
                  </a:lnTo>
                  <a:lnTo>
                    <a:pt x="84238" y="1804691"/>
                  </a:lnTo>
                  <a:lnTo>
                    <a:pt x="46645" y="1789119"/>
                  </a:lnTo>
                  <a:lnTo>
                    <a:pt x="17603" y="1760077"/>
                  </a:lnTo>
                  <a:lnTo>
                    <a:pt x="2031" y="1722484"/>
                  </a:lnTo>
                  <a:lnTo>
                    <a:pt x="0" y="1701948"/>
                  </a:lnTo>
                  <a:lnTo>
                    <a:pt x="0" y="104774"/>
                  </a:lnTo>
                  <a:lnTo>
                    <a:pt x="7975" y="64679"/>
                  </a:lnTo>
                  <a:lnTo>
                    <a:pt x="30687" y="30688"/>
                  </a:lnTo>
                  <a:lnTo>
                    <a:pt x="64679" y="7975"/>
                  </a:lnTo>
                  <a:lnTo>
                    <a:pt x="104774" y="0"/>
                  </a:lnTo>
                  <a:lnTo>
                    <a:pt x="9250302" y="0"/>
                  </a:lnTo>
                  <a:lnTo>
                    <a:pt x="9290398" y="7975"/>
                  </a:lnTo>
                  <a:lnTo>
                    <a:pt x="9324390" y="30688"/>
                  </a:lnTo>
                  <a:lnTo>
                    <a:pt x="9347102" y="64679"/>
                  </a:lnTo>
                  <a:lnTo>
                    <a:pt x="9355078" y="104774"/>
                  </a:lnTo>
                  <a:lnTo>
                    <a:pt x="9355078" y="1701948"/>
                  </a:lnTo>
                  <a:lnTo>
                    <a:pt x="9347102" y="1742044"/>
                  </a:lnTo>
                  <a:lnTo>
                    <a:pt x="9324390" y="1776035"/>
                  </a:lnTo>
                  <a:lnTo>
                    <a:pt x="9290398" y="1798747"/>
                  </a:lnTo>
                  <a:lnTo>
                    <a:pt x="9250302" y="1806723"/>
                  </a:lnTo>
                  <a:close/>
                </a:path>
              </a:pathLst>
            </a:custGeom>
            <a:solidFill>
              <a:srgbClr val="F1F4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10815" y="5715498"/>
              <a:ext cx="1205865" cy="1139825"/>
            </a:xfrm>
            <a:custGeom>
              <a:avLst/>
              <a:gdLst/>
              <a:ahLst/>
              <a:cxnLst/>
              <a:rect l="l" t="t" r="r" b="b"/>
              <a:pathLst>
                <a:path w="1205864" h="1139825">
                  <a:moveTo>
                    <a:pt x="1100571" y="1139467"/>
                  </a:moveTo>
                  <a:lnTo>
                    <a:pt x="104774" y="1139467"/>
                  </a:lnTo>
                  <a:lnTo>
                    <a:pt x="63991" y="1131233"/>
                  </a:lnTo>
                  <a:lnTo>
                    <a:pt x="30687" y="1108779"/>
                  </a:lnTo>
                  <a:lnTo>
                    <a:pt x="8233" y="1075475"/>
                  </a:lnTo>
                  <a:lnTo>
                    <a:pt x="0" y="1034692"/>
                  </a:lnTo>
                  <a:lnTo>
                    <a:pt x="0" y="104774"/>
                  </a:lnTo>
                  <a:lnTo>
                    <a:pt x="8233" y="63991"/>
                  </a:lnTo>
                  <a:lnTo>
                    <a:pt x="30687" y="30687"/>
                  </a:lnTo>
                  <a:lnTo>
                    <a:pt x="63991" y="8233"/>
                  </a:lnTo>
                  <a:lnTo>
                    <a:pt x="104774" y="0"/>
                  </a:lnTo>
                  <a:lnTo>
                    <a:pt x="1100571" y="0"/>
                  </a:lnTo>
                  <a:lnTo>
                    <a:pt x="1141354" y="8233"/>
                  </a:lnTo>
                  <a:lnTo>
                    <a:pt x="1174658" y="30687"/>
                  </a:lnTo>
                  <a:lnTo>
                    <a:pt x="1197112" y="63991"/>
                  </a:lnTo>
                  <a:lnTo>
                    <a:pt x="1205346" y="104774"/>
                  </a:lnTo>
                  <a:lnTo>
                    <a:pt x="1205346" y="1034692"/>
                  </a:lnTo>
                  <a:lnTo>
                    <a:pt x="1197112" y="1075475"/>
                  </a:lnTo>
                  <a:lnTo>
                    <a:pt x="1174658" y="1108779"/>
                  </a:lnTo>
                  <a:lnTo>
                    <a:pt x="1141354" y="1131233"/>
                  </a:lnTo>
                  <a:lnTo>
                    <a:pt x="1100571" y="11394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07198" y="3849255"/>
              <a:ext cx="869950" cy="2894330"/>
            </a:xfrm>
            <a:custGeom>
              <a:avLst/>
              <a:gdLst/>
              <a:ahLst/>
              <a:cxnLst/>
              <a:rect l="l" t="t" r="r" b="b"/>
              <a:pathLst>
                <a:path w="869950" h="2894329">
                  <a:moveTo>
                    <a:pt x="206984" y="330200"/>
                  </a:moveTo>
                  <a:lnTo>
                    <a:pt x="206832" y="320040"/>
                  </a:lnTo>
                  <a:lnTo>
                    <a:pt x="200736" y="313690"/>
                  </a:lnTo>
                  <a:lnTo>
                    <a:pt x="194602" y="308610"/>
                  </a:lnTo>
                  <a:lnTo>
                    <a:pt x="184823" y="308610"/>
                  </a:lnTo>
                  <a:lnTo>
                    <a:pt x="178866" y="314960"/>
                  </a:lnTo>
                  <a:lnTo>
                    <a:pt x="139204" y="355600"/>
                  </a:lnTo>
                  <a:lnTo>
                    <a:pt x="129298" y="345440"/>
                  </a:lnTo>
                  <a:lnTo>
                    <a:pt x="119545" y="346710"/>
                  </a:lnTo>
                  <a:lnTo>
                    <a:pt x="107734" y="358140"/>
                  </a:lnTo>
                  <a:lnTo>
                    <a:pt x="107746" y="359410"/>
                  </a:lnTo>
                  <a:lnTo>
                    <a:pt x="107873" y="367030"/>
                  </a:lnTo>
                  <a:lnTo>
                    <a:pt x="107899" y="368300"/>
                  </a:lnTo>
                  <a:lnTo>
                    <a:pt x="128828" y="388620"/>
                  </a:lnTo>
                  <a:lnTo>
                    <a:pt x="134924" y="394970"/>
                  </a:lnTo>
                  <a:lnTo>
                    <a:pt x="144703" y="393700"/>
                  </a:lnTo>
                  <a:lnTo>
                    <a:pt x="150660" y="388620"/>
                  </a:lnTo>
                  <a:lnTo>
                    <a:pt x="182600" y="355600"/>
                  </a:lnTo>
                  <a:lnTo>
                    <a:pt x="201015" y="336550"/>
                  </a:lnTo>
                  <a:lnTo>
                    <a:pt x="206984" y="330200"/>
                  </a:lnTo>
                  <a:close/>
                </a:path>
                <a:path w="869950" h="2894329">
                  <a:moveTo>
                    <a:pt x="243954" y="271780"/>
                  </a:moveTo>
                  <a:lnTo>
                    <a:pt x="237007" y="264160"/>
                  </a:lnTo>
                  <a:lnTo>
                    <a:pt x="212966" y="264160"/>
                  </a:lnTo>
                  <a:lnTo>
                    <a:pt x="212966" y="295910"/>
                  </a:lnTo>
                  <a:lnTo>
                    <a:pt x="212966" y="406400"/>
                  </a:lnTo>
                  <a:lnTo>
                    <a:pt x="101701" y="406400"/>
                  </a:lnTo>
                  <a:lnTo>
                    <a:pt x="101701" y="295910"/>
                  </a:lnTo>
                  <a:lnTo>
                    <a:pt x="212966" y="295910"/>
                  </a:lnTo>
                  <a:lnTo>
                    <a:pt x="212966" y="264160"/>
                  </a:lnTo>
                  <a:lnTo>
                    <a:pt x="77647" y="264160"/>
                  </a:lnTo>
                  <a:lnTo>
                    <a:pt x="70700" y="271780"/>
                  </a:lnTo>
                  <a:lnTo>
                    <a:pt x="70700" y="430530"/>
                  </a:lnTo>
                  <a:lnTo>
                    <a:pt x="77647" y="438150"/>
                  </a:lnTo>
                  <a:lnTo>
                    <a:pt x="237007" y="438150"/>
                  </a:lnTo>
                  <a:lnTo>
                    <a:pt x="243954" y="430530"/>
                  </a:lnTo>
                  <a:lnTo>
                    <a:pt x="243954" y="406400"/>
                  </a:lnTo>
                  <a:lnTo>
                    <a:pt x="243954" y="295910"/>
                  </a:lnTo>
                  <a:lnTo>
                    <a:pt x="243954" y="271780"/>
                  </a:lnTo>
                  <a:close/>
                </a:path>
                <a:path w="869950" h="2894329">
                  <a:moveTo>
                    <a:pt x="359346" y="679450"/>
                  </a:moveTo>
                  <a:lnTo>
                    <a:pt x="357606" y="661670"/>
                  </a:lnTo>
                  <a:lnTo>
                    <a:pt x="352590" y="645160"/>
                  </a:lnTo>
                  <a:lnTo>
                    <a:pt x="344665" y="631190"/>
                  </a:lnTo>
                  <a:lnTo>
                    <a:pt x="338366" y="623570"/>
                  </a:lnTo>
                  <a:lnTo>
                    <a:pt x="334175" y="618490"/>
                  </a:lnTo>
                  <a:lnTo>
                    <a:pt x="328333" y="613829"/>
                  </a:lnTo>
                  <a:lnTo>
                    <a:pt x="328333" y="679450"/>
                  </a:lnTo>
                  <a:lnTo>
                    <a:pt x="327215" y="689610"/>
                  </a:lnTo>
                  <a:lnTo>
                    <a:pt x="304152" y="725170"/>
                  </a:lnTo>
                  <a:lnTo>
                    <a:pt x="273405" y="734060"/>
                  </a:lnTo>
                  <a:lnTo>
                    <a:pt x="262331" y="732790"/>
                  </a:lnTo>
                  <a:lnTo>
                    <a:pt x="227850" y="709930"/>
                  </a:lnTo>
                  <a:lnTo>
                    <a:pt x="218465" y="679450"/>
                  </a:lnTo>
                  <a:lnTo>
                    <a:pt x="219583" y="668020"/>
                  </a:lnTo>
                  <a:lnTo>
                    <a:pt x="242633" y="633730"/>
                  </a:lnTo>
                  <a:lnTo>
                    <a:pt x="273380" y="623570"/>
                  </a:lnTo>
                  <a:lnTo>
                    <a:pt x="284467" y="624840"/>
                  </a:lnTo>
                  <a:lnTo>
                    <a:pt x="318947" y="648970"/>
                  </a:lnTo>
                  <a:lnTo>
                    <a:pt x="328333" y="679450"/>
                  </a:lnTo>
                  <a:lnTo>
                    <a:pt x="328333" y="613829"/>
                  </a:lnTo>
                  <a:lnTo>
                    <a:pt x="321462" y="608330"/>
                  </a:lnTo>
                  <a:lnTo>
                    <a:pt x="306870" y="599440"/>
                  </a:lnTo>
                  <a:lnTo>
                    <a:pt x="290741" y="594360"/>
                  </a:lnTo>
                  <a:lnTo>
                    <a:pt x="273431" y="593090"/>
                  </a:lnTo>
                  <a:lnTo>
                    <a:pt x="256159" y="594360"/>
                  </a:lnTo>
                  <a:lnTo>
                    <a:pt x="212674" y="618490"/>
                  </a:lnTo>
                  <a:lnTo>
                    <a:pt x="189242" y="661670"/>
                  </a:lnTo>
                  <a:lnTo>
                    <a:pt x="187490" y="679450"/>
                  </a:lnTo>
                  <a:lnTo>
                    <a:pt x="189242" y="695960"/>
                  </a:lnTo>
                  <a:lnTo>
                    <a:pt x="212674" y="740410"/>
                  </a:lnTo>
                  <a:lnTo>
                    <a:pt x="256120" y="763270"/>
                  </a:lnTo>
                  <a:lnTo>
                    <a:pt x="273431" y="764540"/>
                  </a:lnTo>
                  <a:lnTo>
                    <a:pt x="290703" y="763270"/>
                  </a:lnTo>
                  <a:lnTo>
                    <a:pt x="306806" y="758190"/>
                  </a:lnTo>
                  <a:lnTo>
                    <a:pt x="321398" y="750570"/>
                  </a:lnTo>
                  <a:lnTo>
                    <a:pt x="334200" y="739140"/>
                  </a:lnTo>
                  <a:lnTo>
                    <a:pt x="338391" y="734060"/>
                  </a:lnTo>
                  <a:lnTo>
                    <a:pt x="344678" y="726440"/>
                  </a:lnTo>
                  <a:lnTo>
                    <a:pt x="352602" y="712470"/>
                  </a:lnTo>
                  <a:lnTo>
                    <a:pt x="357606" y="695960"/>
                  </a:lnTo>
                  <a:lnTo>
                    <a:pt x="359346" y="679450"/>
                  </a:lnTo>
                  <a:close/>
                </a:path>
                <a:path w="869950" h="2894329">
                  <a:moveTo>
                    <a:pt x="476110" y="646430"/>
                  </a:moveTo>
                  <a:lnTo>
                    <a:pt x="469417" y="638810"/>
                  </a:lnTo>
                  <a:lnTo>
                    <a:pt x="460997" y="638810"/>
                  </a:lnTo>
                  <a:lnTo>
                    <a:pt x="445173" y="637514"/>
                  </a:lnTo>
                  <a:lnTo>
                    <a:pt x="445173" y="689610"/>
                  </a:lnTo>
                  <a:lnTo>
                    <a:pt x="401535" y="692150"/>
                  </a:lnTo>
                  <a:lnTo>
                    <a:pt x="394906" y="693420"/>
                  </a:lnTo>
                  <a:lnTo>
                    <a:pt x="389115" y="697230"/>
                  </a:lnTo>
                  <a:lnTo>
                    <a:pt x="386143" y="711200"/>
                  </a:lnTo>
                  <a:lnTo>
                    <a:pt x="384098" y="717550"/>
                  </a:lnTo>
                  <a:lnTo>
                    <a:pt x="378955" y="730250"/>
                  </a:lnTo>
                  <a:lnTo>
                    <a:pt x="375970" y="735330"/>
                  </a:lnTo>
                  <a:lnTo>
                    <a:pt x="372618" y="741680"/>
                  </a:lnTo>
                  <a:lnTo>
                    <a:pt x="368579" y="746760"/>
                  </a:lnTo>
                  <a:lnTo>
                    <a:pt x="368655" y="750570"/>
                  </a:lnTo>
                  <a:lnTo>
                    <a:pt x="368744" y="754380"/>
                  </a:lnTo>
                  <a:lnTo>
                    <a:pt x="402018" y="793750"/>
                  </a:lnTo>
                  <a:lnTo>
                    <a:pt x="387705" y="807720"/>
                  </a:lnTo>
                  <a:lnTo>
                    <a:pt x="355244" y="779780"/>
                  </a:lnTo>
                  <a:lnTo>
                    <a:pt x="350215" y="774700"/>
                  </a:lnTo>
                  <a:lnTo>
                    <a:pt x="342290" y="773430"/>
                  </a:lnTo>
                  <a:lnTo>
                    <a:pt x="324345" y="784860"/>
                  </a:lnTo>
                  <a:lnTo>
                    <a:pt x="318147" y="787400"/>
                  </a:lnTo>
                  <a:lnTo>
                    <a:pt x="312280" y="789940"/>
                  </a:lnTo>
                  <a:lnTo>
                    <a:pt x="299986" y="792480"/>
                  </a:lnTo>
                  <a:lnTo>
                    <a:pt x="292989" y="793750"/>
                  </a:lnTo>
                  <a:lnTo>
                    <a:pt x="287388" y="800100"/>
                  </a:lnTo>
                  <a:lnTo>
                    <a:pt x="283527" y="850900"/>
                  </a:lnTo>
                  <a:lnTo>
                    <a:pt x="263347" y="850900"/>
                  </a:lnTo>
                  <a:lnTo>
                    <a:pt x="260172" y="810260"/>
                  </a:lnTo>
                  <a:lnTo>
                    <a:pt x="260083" y="808990"/>
                  </a:lnTo>
                  <a:lnTo>
                    <a:pt x="259981" y="807720"/>
                  </a:lnTo>
                  <a:lnTo>
                    <a:pt x="259499" y="800100"/>
                  </a:lnTo>
                  <a:lnTo>
                    <a:pt x="254736" y="795020"/>
                  </a:lnTo>
                  <a:lnTo>
                    <a:pt x="241401" y="791210"/>
                  </a:lnTo>
                  <a:lnTo>
                    <a:pt x="234988" y="789940"/>
                  </a:lnTo>
                  <a:lnTo>
                    <a:pt x="222567" y="784860"/>
                  </a:lnTo>
                  <a:lnTo>
                    <a:pt x="216560" y="781050"/>
                  </a:lnTo>
                  <a:lnTo>
                    <a:pt x="210756" y="777240"/>
                  </a:lnTo>
                  <a:lnTo>
                    <a:pt x="205155" y="774700"/>
                  </a:lnTo>
                  <a:lnTo>
                    <a:pt x="197700" y="774700"/>
                  </a:lnTo>
                  <a:lnTo>
                    <a:pt x="192417" y="778510"/>
                  </a:lnTo>
                  <a:lnTo>
                    <a:pt x="159169" y="807720"/>
                  </a:lnTo>
                  <a:lnTo>
                    <a:pt x="144843" y="793750"/>
                  </a:lnTo>
                  <a:lnTo>
                    <a:pt x="177685" y="755650"/>
                  </a:lnTo>
                  <a:lnTo>
                    <a:pt x="177812" y="754380"/>
                  </a:lnTo>
                  <a:lnTo>
                    <a:pt x="178435" y="748030"/>
                  </a:lnTo>
                  <a:lnTo>
                    <a:pt x="171157" y="736600"/>
                  </a:lnTo>
                  <a:lnTo>
                    <a:pt x="168033" y="730250"/>
                  </a:lnTo>
                  <a:lnTo>
                    <a:pt x="162915" y="717550"/>
                  </a:lnTo>
                  <a:lnTo>
                    <a:pt x="160947" y="711200"/>
                  </a:lnTo>
                  <a:lnTo>
                    <a:pt x="159499" y="706120"/>
                  </a:lnTo>
                  <a:lnTo>
                    <a:pt x="158470" y="698500"/>
                  </a:lnTo>
                  <a:lnTo>
                    <a:pt x="152704" y="693420"/>
                  </a:lnTo>
                  <a:lnTo>
                    <a:pt x="101727" y="689610"/>
                  </a:lnTo>
                  <a:lnTo>
                    <a:pt x="101727" y="669290"/>
                  </a:lnTo>
                  <a:lnTo>
                    <a:pt x="145351" y="665480"/>
                  </a:lnTo>
                  <a:lnTo>
                    <a:pt x="151980" y="665480"/>
                  </a:lnTo>
                  <a:lnTo>
                    <a:pt x="157772" y="660400"/>
                  </a:lnTo>
                  <a:lnTo>
                    <a:pt x="170891" y="622300"/>
                  </a:lnTo>
                  <a:lnTo>
                    <a:pt x="174256" y="617220"/>
                  </a:lnTo>
                  <a:lnTo>
                    <a:pt x="178295" y="610870"/>
                  </a:lnTo>
                  <a:lnTo>
                    <a:pt x="178231" y="608330"/>
                  </a:lnTo>
                  <a:lnTo>
                    <a:pt x="178117" y="603250"/>
                  </a:lnTo>
                  <a:lnTo>
                    <a:pt x="144843" y="565150"/>
                  </a:lnTo>
                  <a:lnTo>
                    <a:pt x="159169" y="549910"/>
                  </a:lnTo>
                  <a:lnTo>
                    <a:pt x="191630" y="577850"/>
                  </a:lnTo>
                  <a:lnTo>
                    <a:pt x="196646" y="582930"/>
                  </a:lnTo>
                  <a:lnTo>
                    <a:pt x="204571" y="584200"/>
                  </a:lnTo>
                  <a:lnTo>
                    <a:pt x="216369" y="576580"/>
                  </a:lnTo>
                  <a:lnTo>
                    <a:pt x="227977" y="571500"/>
                  </a:lnTo>
                  <a:lnTo>
                    <a:pt x="228752" y="571500"/>
                  </a:lnTo>
                  <a:lnTo>
                    <a:pt x="234657" y="568960"/>
                  </a:lnTo>
                  <a:lnTo>
                    <a:pt x="240741" y="566420"/>
                  </a:lnTo>
                  <a:lnTo>
                    <a:pt x="246888" y="565150"/>
                  </a:lnTo>
                  <a:lnTo>
                    <a:pt x="253873" y="563880"/>
                  </a:lnTo>
                  <a:lnTo>
                    <a:pt x="259473" y="558800"/>
                  </a:lnTo>
                  <a:lnTo>
                    <a:pt x="259575" y="557530"/>
                  </a:lnTo>
                  <a:lnTo>
                    <a:pt x="260134" y="549910"/>
                  </a:lnTo>
                  <a:lnTo>
                    <a:pt x="260235" y="548640"/>
                  </a:lnTo>
                  <a:lnTo>
                    <a:pt x="263347" y="506730"/>
                  </a:lnTo>
                  <a:lnTo>
                    <a:pt x="283527" y="506730"/>
                  </a:lnTo>
                  <a:lnTo>
                    <a:pt x="287362" y="557530"/>
                  </a:lnTo>
                  <a:lnTo>
                    <a:pt x="292125" y="563880"/>
                  </a:lnTo>
                  <a:lnTo>
                    <a:pt x="330009" y="576580"/>
                  </a:lnTo>
                  <a:lnTo>
                    <a:pt x="335445" y="580390"/>
                  </a:lnTo>
                  <a:lnTo>
                    <a:pt x="341096" y="584200"/>
                  </a:lnTo>
                  <a:lnTo>
                    <a:pt x="348945" y="584200"/>
                  </a:lnTo>
                  <a:lnTo>
                    <a:pt x="387705" y="549910"/>
                  </a:lnTo>
                  <a:lnTo>
                    <a:pt x="402018" y="565150"/>
                  </a:lnTo>
                  <a:lnTo>
                    <a:pt x="369176" y="603250"/>
                  </a:lnTo>
                  <a:lnTo>
                    <a:pt x="369062" y="604520"/>
                  </a:lnTo>
                  <a:lnTo>
                    <a:pt x="368452" y="610870"/>
                  </a:lnTo>
                  <a:lnTo>
                    <a:pt x="375615" y="622300"/>
                  </a:lnTo>
                  <a:lnTo>
                    <a:pt x="378637" y="627380"/>
                  </a:lnTo>
                  <a:lnTo>
                    <a:pt x="381190" y="633730"/>
                  </a:lnTo>
                  <a:lnTo>
                    <a:pt x="381482" y="635000"/>
                  </a:lnTo>
                  <a:lnTo>
                    <a:pt x="383933" y="640080"/>
                  </a:lnTo>
                  <a:lnTo>
                    <a:pt x="385902" y="646430"/>
                  </a:lnTo>
                  <a:lnTo>
                    <a:pt x="387337" y="652780"/>
                  </a:lnTo>
                  <a:lnTo>
                    <a:pt x="388378" y="659130"/>
                  </a:lnTo>
                  <a:lnTo>
                    <a:pt x="394144" y="665480"/>
                  </a:lnTo>
                  <a:lnTo>
                    <a:pt x="445122" y="669290"/>
                  </a:lnTo>
                  <a:lnTo>
                    <a:pt x="445173" y="689610"/>
                  </a:lnTo>
                  <a:lnTo>
                    <a:pt x="445173" y="637514"/>
                  </a:lnTo>
                  <a:lnTo>
                    <a:pt x="414731" y="635000"/>
                  </a:lnTo>
                  <a:lnTo>
                    <a:pt x="413359" y="631190"/>
                  </a:lnTo>
                  <a:lnTo>
                    <a:pt x="411772" y="626110"/>
                  </a:lnTo>
                  <a:lnTo>
                    <a:pt x="410019" y="622300"/>
                  </a:lnTo>
                  <a:lnTo>
                    <a:pt x="409663" y="621030"/>
                  </a:lnTo>
                  <a:lnTo>
                    <a:pt x="407974" y="617220"/>
                  </a:lnTo>
                  <a:lnTo>
                    <a:pt x="406082" y="613410"/>
                  </a:lnTo>
                  <a:lnTo>
                    <a:pt x="404037" y="609600"/>
                  </a:lnTo>
                  <a:lnTo>
                    <a:pt x="434809" y="574040"/>
                  </a:lnTo>
                  <a:lnTo>
                    <a:pt x="440080" y="567690"/>
                  </a:lnTo>
                  <a:lnTo>
                    <a:pt x="440016" y="566420"/>
                  </a:lnTo>
                  <a:lnTo>
                    <a:pt x="439889" y="563880"/>
                  </a:lnTo>
                  <a:lnTo>
                    <a:pt x="439648" y="558800"/>
                  </a:lnTo>
                  <a:lnTo>
                    <a:pt x="434022" y="552450"/>
                  </a:lnTo>
                  <a:lnTo>
                    <a:pt x="431457" y="549910"/>
                  </a:lnTo>
                  <a:lnTo>
                    <a:pt x="430187" y="548640"/>
                  </a:lnTo>
                  <a:lnTo>
                    <a:pt x="399478" y="518160"/>
                  </a:lnTo>
                  <a:lnTo>
                    <a:pt x="393446" y="511810"/>
                  </a:lnTo>
                  <a:lnTo>
                    <a:pt x="383667" y="511810"/>
                  </a:lnTo>
                  <a:lnTo>
                    <a:pt x="377609" y="518160"/>
                  </a:lnTo>
                  <a:lnTo>
                    <a:pt x="342646" y="548640"/>
                  </a:lnTo>
                  <a:lnTo>
                    <a:pt x="338543" y="546100"/>
                  </a:lnTo>
                  <a:lnTo>
                    <a:pt x="334314" y="544830"/>
                  </a:lnTo>
                  <a:lnTo>
                    <a:pt x="325780" y="541020"/>
                  </a:lnTo>
                  <a:lnTo>
                    <a:pt x="321411" y="538480"/>
                  </a:lnTo>
                  <a:lnTo>
                    <a:pt x="316890" y="537210"/>
                  </a:lnTo>
                  <a:lnTo>
                    <a:pt x="314579" y="506730"/>
                  </a:lnTo>
                  <a:lnTo>
                    <a:pt x="313321" y="490220"/>
                  </a:lnTo>
                  <a:lnTo>
                    <a:pt x="312712" y="482600"/>
                  </a:lnTo>
                  <a:lnTo>
                    <a:pt x="305917" y="476250"/>
                  </a:lnTo>
                  <a:lnTo>
                    <a:pt x="240588" y="476250"/>
                  </a:lnTo>
                  <a:lnTo>
                    <a:pt x="233743" y="482600"/>
                  </a:lnTo>
                  <a:lnTo>
                    <a:pt x="233527" y="491490"/>
                  </a:lnTo>
                  <a:lnTo>
                    <a:pt x="230022" y="537210"/>
                  </a:lnTo>
                  <a:lnTo>
                    <a:pt x="225526" y="538480"/>
                  </a:lnTo>
                  <a:lnTo>
                    <a:pt x="221132" y="541020"/>
                  </a:lnTo>
                  <a:lnTo>
                    <a:pt x="216903" y="542290"/>
                  </a:lnTo>
                  <a:lnTo>
                    <a:pt x="211975" y="544830"/>
                  </a:lnTo>
                  <a:lnTo>
                    <a:pt x="208038" y="546100"/>
                  </a:lnTo>
                  <a:lnTo>
                    <a:pt x="204216" y="548640"/>
                  </a:lnTo>
                  <a:lnTo>
                    <a:pt x="168389" y="518160"/>
                  </a:lnTo>
                  <a:lnTo>
                    <a:pt x="162217" y="511810"/>
                  </a:lnTo>
                  <a:lnTo>
                    <a:pt x="153060" y="513080"/>
                  </a:lnTo>
                  <a:lnTo>
                    <a:pt x="147396" y="518160"/>
                  </a:lnTo>
                  <a:lnTo>
                    <a:pt x="112852" y="552450"/>
                  </a:lnTo>
                  <a:lnTo>
                    <a:pt x="106794" y="558800"/>
                  </a:lnTo>
                  <a:lnTo>
                    <a:pt x="106794" y="568960"/>
                  </a:lnTo>
                  <a:lnTo>
                    <a:pt x="112801" y="575310"/>
                  </a:lnTo>
                  <a:lnTo>
                    <a:pt x="142811" y="609600"/>
                  </a:lnTo>
                  <a:lnTo>
                    <a:pt x="140601" y="613410"/>
                  </a:lnTo>
                  <a:lnTo>
                    <a:pt x="138607" y="618490"/>
                  </a:lnTo>
                  <a:lnTo>
                    <a:pt x="134848" y="627380"/>
                  </a:lnTo>
                  <a:lnTo>
                    <a:pt x="133413" y="631190"/>
                  </a:lnTo>
                  <a:lnTo>
                    <a:pt x="132118" y="635000"/>
                  </a:lnTo>
                  <a:lnTo>
                    <a:pt x="85077" y="638810"/>
                  </a:lnTo>
                  <a:lnTo>
                    <a:pt x="76949" y="640080"/>
                  </a:lnTo>
                  <a:lnTo>
                    <a:pt x="70726" y="646430"/>
                  </a:lnTo>
                  <a:lnTo>
                    <a:pt x="70726" y="712470"/>
                  </a:lnTo>
                  <a:lnTo>
                    <a:pt x="77457" y="718820"/>
                  </a:lnTo>
                  <a:lnTo>
                    <a:pt x="85813" y="718820"/>
                  </a:lnTo>
                  <a:lnTo>
                    <a:pt x="132118" y="722630"/>
                  </a:lnTo>
                  <a:lnTo>
                    <a:pt x="133489" y="726440"/>
                  </a:lnTo>
                  <a:lnTo>
                    <a:pt x="135064" y="731520"/>
                  </a:lnTo>
                  <a:lnTo>
                    <a:pt x="136829" y="735330"/>
                  </a:lnTo>
                  <a:lnTo>
                    <a:pt x="138582" y="740410"/>
                  </a:lnTo>
                  <a:lnTo>
                    <a:pt x="140601" y="744220"/>
                  </a:lnTo>
                  <a:lnTo>
                    <a:pt x="142811" y="748030"/>
                  </a:lnTo>
                  <a:lnTo>
                    <a:pt x="112052" y="783590"/>
                  </a:lnTo>
                  <a:lnTo>
                    <a:pt x="106794" y="789940"/>
                  </a:lnTo>
                  <a:lnTo>
                    <a:pt x="106908" y="792480"/>
                  </a:lnTo>
                  <a:lnTo>
                    <a:pt x="107035" y="795020"/>
                  </a:lnTo>
                  <a:lnTo>
                    <a:pt x="107226" y="798830"/>
                  </a:lnTo>
                  <a:lnTo>
                    <a:pt x="112852" y="805180"/>
                  </a:lnTo>
                  <a:lnTo>
                    <a:pt x="147421" y="839470"/>
                  </a:lnTo>
                  <a:lnTo>
                    <a:pt x="153454" y="845820"/>
                  </a:lnTo>
                  <a:lnTo>
                    <a:pt x="163233" y="845820"/>
                  </a:lnTo>
                  <a:lnTo>
                    <a:pt x="169278" y="839470"/>
                  </a:lnTo>
                  <a:lnTo>
                    <a:pt x="204216" y="810260"/>
                  </a:lnTo>
                  <a:lnTo>
                    <a:pt x="208280" y="811530"/>
                  </a:lnTo>
                  <a:lnTo>
                    <a:pt x="212509" y="814070"/>
                  </a:lnTo>
                  <a:lnTo>
                    <a:pt x="221107" y="817880"/>
                  </a:lnTo>
                  <a:lnTo>
                    <a:pt x="229997" y="820420"/>
                  </a:lnTo>
                  <a:lnTo>
                    <a:pt x="230085" y="821690"/>
                  </a:lnTo>
                  <a:lnTo>
                    <a:pt x="234175" y="875030"/>
                  </a:lnTo>
                  <a:lnTo>
                    <a:pt x="240969" y="881380"/>
                  </a:lnTo>
                  <a:lnTo>
                    <a:pt x="306298" y="881380"/>
                  </a:lnTo>
                  <a:lnTo>
                    <a:pt x="313143" y="875030"/>
                  </a:lnTo>
                  <a:lnTo>
                    <a:pt x="313359" y="866140"/>
                  </a:lnTo>
                  <a:lnTo>
                    <a:pt x="314528" y="850900"/>
                  </a:lnTo>
                  <a:lnTo>
                    <a:pt x="316877" y="820420"/>
                  </a:lnTo>
                  <a:lnTo>
                    <a:pt x="325691" y="817880"/>
                  </a:lnTo>
                  <a:lnTo>
                    <a:pt x="330009" y="815340"/>
                  </a:lnTo>
                  <a:lnTo>
                    <a:pt x="334365" y="814070"/>
                  </a:lnTo>
                  <a:lnTo>
                    <a:pt x="338594" y="811530"/>
                  </a:lnTo>
                  <a:lnTo>
                    <a:pt x="342671" y="810260"/>
                  </a:lnTo>
                  <a:lnTo>
                    <a:pt x="378472" y="840740"/>
                  </a:lnTo>
                  <a:lnTo>
                    <a:pt x="384644" y="845820"/>
                  </a:lnTo>
                  <a:lnTo>
                    <a:pt x="393801" y="845820"/>
                  </a:lnTo>
                  <a:lnTo>
                    <a:pt x="399478" y="839470"/>
                  </a:lnTo>
                  <a:lnTo>
                    <a:pt x="428904" y="810260"/>
                  </a:lnTo>
                  <a:lnTo>
                    <a:pt x="431457" y="807720"/>
                  </a:lnTo>
                  <a:lnTo>
                    <a:pt x="434022" y="805180"/>
                  </a:lnTo>
                  <a:lnTo>
                    <a:pt x="440080" y="798830"/>
                  </a:lnTo>
                  <a:lnTo>
                    <a:pt x="440080" y="789940"/>
                  </a:lnTo>
                  <a:lnTo>
                    <a:pt x="434073" y="783590"/>
                  </a:lnTo>
                  <a:lnTo>
                    <a:pt x="404063" y="748030"/>
                  </a:lnTo>
                  <a:lnTo>
                    <a:pt x="406273" y="744220"/>
                  </a:lnTo>
                  <a:lnTo>
                    <a:pt x="408266" y="740410"/>
                  </a:lnTo>
                  <a:lnTo>
                    <a:pt x="411797" y="731520"/>
                  </a:lnTo>
                  <a:lnTo>
                    <a:pt x="413385" y="726440"/>
                  </a:lnTo>
                  <a:lnTo>
                    <a:pt x="414756" y="722630"/>
                  </a:lnTo>
                  <a:lnTo>
                    <a:pt x="461772" y="718820"/>
                  </a:lnTo>
                  <a:lnTo>
                    <a:pt x="469887" y="718820"/>
                  </a:lnTo>
                  <a:lnTo>
                    <a:pt x="476110" y="711200"/>
                  </a:lnTo>
                  <a:lnTo>
                    <a:pt x="476110" y="646430"/>
                  </a:lnTo>
                  <a:close/>
                </a:path>
                <a:path w="869950" h="2894329">
                  <a:moveTo>
                    <a:pt x="506120" y="2104339"/>
                  </a:moveTo>
                  <a:lnTo>
                    <a:pt x="497903" y="2066163"/>
                  </a:lnTo>
                  <a:lnTo>
                    <a:pt x="478853" y="2032088"/>
                  </a:lnTo>
                  <a:lnTo>
                    <a:pt x="473062" y="2025180"/>
                  </a:lnTo>
                  <a:lnTo>
                    <a:pt x="470344" y="2022170"/>
                  </a:lnTo>
                  <a:lnTo>
                    <a:pt x="465734" y="2017534"/>
                  </a:lnTo>
                  <a:lnTo>
                    <a:pt x="462432" y="2014537"/>
                  </a:lnTo>
                  <a:lnTo>
                    <a:pt x="462432" y="2119947"/>
                  </a:lnTo>
                  <a:lnTo>
                    <a:pt x="461797" y="2125611"/>
                  </a:lnTo>
                  <a:lnTo>
                    <a:pt x="443928" y="2167178"/>
                  </a:lnTo>
                  <a:lnTo>
                    <a:pt x="413004" y="2191994"/>
                  </a:lnTo>
                  <a:lnTo>
                    <a:pt x="380949" y="2200452"/>
                  </a:lnTo>
                  <a:lnTo>
                    <a:pt x="368554" y="2200452"/>
                  </a:lnTo>
                  <a:lnTo>
                    <a:pt x="330682" y="2188705"/>
                  </a:lnTo>
                  <a:lnTo>
                    <a:pt x="298805" y="2156599"/>
                  </a:lnTo>
                  <a:lnTo>
                    <a:pt x="287845" y="2123757"/>
                  </a:lnTo>
                  <a:lnTo>
                    <a:pt x="287477" y="2119947"/>
                  </a:lnTo>
                  <a:lnTo>
                    <a:pt x="296379" y="2073490"/>
                  </a:lnTo>
                  <a:lnTo>
                    <a:pt x="322338" y="2042477"/>
                  </a:lnTo>
                  <a:lnTo>
                    <a:pt x="365290" y="2025611"/>
                  </a:lnTo>
                  <a:lnTo>
                    <a:pt x="371081" y="2025180"/>
                  </a:lnTo>
                  <a:lnTo>
                    <a:pt x="382651" y="2025459"/>
                  </a:lnTo>
                  <a:lnTo>
                    <a:pt x="420344" y="2037778"/>
                  </a:lnTo>
                  <a:lnTo>
                    <a:pt x="451726" y="2070366"/>
                  </a:lnTo>
                  <a:lnTo>
                    <a:pt x="462432" y="2119947"/>
                  </a:lnTo>
                  <a:lnTo>
                    <a:pt x="462432" y="2014537"/>
                  </a:lnTo>
                  <a:lnTo>
                    <a:pt x="427913" y="1992249"/>
                  </a:lnTo>
                  <a:lnTo>
                    <a:pt x="390245" y="1981974"/>
                  </a:lnTo>
                  <a:lnTo>
                    <a:pt x="377215" y="1981085"/>
                  </a:lnTo>
                  <a:lnTo>
                    <a:pt x="371436" y="1981085"/>
                  </a:lnTo>
                  <a:lnTo>
                    <a:pt x="332270" y="1988134"/>
                  </a:lnTo>
                  <a:lnTo>
                    <a:pt x="297586" y="2006117"/>
                  </a:lnTo>
                  <a:lnTo>
                    <a:pt x="269735" y="2033460"/>
                  </a:lnTo>
                  <a:lnTo>
                    <a:pt x="251129" y="2067814"/>
                  </a:lnTo>
                  <a:lnTo>
                    <a:pt x="243420" y="2106079"/>
                  </a:lnTo>
                  <a:lnTo>
                    <a:pt x="243497" y="2119947"/>
                  </a:lnTo>
                  <a:lnTo>
                    <a:pt x="253085" y="2162429"/>
                  </a:lnTo>
                  <a:lnTo>
                    <a:pt x="272529" y="2195284"/>
                  </a:lnTo>
                  <a:lnTo>
                    <a:pt x="300596" y="2221179"/>
                  </a:lnTo>
                  <a:lnTo>
                    <a:pt x="334899" y="2237930"/>
                  </a:lnTo>
                  <a:lnTo>
                    <a:pt x="370141" y="2244026"/>
                  </a:lnTo>
                  <a:lnTo>
                    <a:pt x="378942" y="2244026"/>
                  </a:lnTo>
                  <a:lnTo>
                    <a:pt x="422313" y="2234895"/>
                  </a:lnTo>
                  <a:lnTo>
                    <a:pt x="460260" y="2211997"/>
                  </a:lnTo>
                  <a:lnTo>
                    <a:pt x="485368" y="2183104"/>
                  </a:lnTo>
                  <a:lnTo>
                    <a:pt x="502704" y="2142553"/>
                  </a:lnTo>
                  <a:lnTo>
                    <a:pt x="506120" y="2119947"/>
                  </a:lnTo>
                  <a:lnTo>
                    <a:pt x="506120" y="2104339"/>
                  </a:lnTo>
                  <a:close/>
                </a:path>
                <a:path w="869950" h="2894329">
                  <a:moveTo>
                    <a:pt x="573227" y="342900"/>
                  </a:moveTo>
                  <a:lnTo>
                    <a:pt x="566280" y="335280"/>
                  </a:lnTo>
                  <a:lnTo>
                    <a:pt x="284073" y="335280"/>
                  </a:lnTo>
                  <a:lnTo>
                    <a:pt x="277139" y="342900"/>
                  </a:lnTo>
                  <a:lnTo>
                    <a:pt x="277139" y="359410"/>
                  </a:lnTo>
                  <a:lnTo>
                    <a:pt x="284073" y="367030"/>
                  </a:lnTo>
                  <a:lnTo>
                    <a:pt x="566280" y="367030"/>
                  </a:lnTo>
                  <a:lnTo>
                    <a:pt x="573227" y="359410"/>
                  </a:lnTo>
                  <a:lnTo>
                    <a:pt x="573227" y="342900"/>
                  </a:lnTo>
                  <a:close/>
                </a:path>
                <a:path w="869950" h="2894329">
                  <a:moveTo>
                    <a:pt x="648766" y="271780"/>
                  </a:moveTo>
                  <a:lnTo>
                    <a:pt x="641819" y="264160"/>
                  </a:lnTo>
                  <a:lnTo>
                    <a:pt x="284073" y="264160"/>
                  </a:lnTo>
                  <a:lnTo>
                    <a:pt x="277139" y="271780"/>
                  </a:lnTo>
                  <a:lnTo>
                    <a:pt x="277139" y="288290"/>
                  </a:lnTo>
                  <a:lnTo>
                    <a:pt x="284073" y="295910"/>
                  </a:lnTo>
                  <a:lnTo>
                    <a:pt x="641819" y="295910"/>
                  </a:lnTo>
                  <a:lnTo>
                    <a:pt x="648766" y="288290"/>
                  </a:lnTo>
                  <a:lnTo>
                    <a:pt x="648766" y="271780"/>
                  </a:lnTo>
                  <a:close/>
                </a:path>
                <a:path w="869950" h="2894329">
                  <a:moveTo>
                    <a:pt x="788479" y="706120"/>
                  </a:moveTo>
                  <a:lnTo>
                    <a:pt x="788390" y="701040"/>
                  </a:lnTo>
                  <a:lnTo>
                    <a:pt x="788301" y="695960"/>
                  </a:lnTo>
                  <a:lnTo>
                    <a:pt x="776071" y="684530"/>
                  </a:lnTo>
                  <a:lnTo>
                    <a:pt x="766318" y="684530"/>
                  </a:lnTo>
                  <a:lnTo>
                    <a:pt x="760412" y="690880"/>
                  </a:lnTo>
                  <a:lnTo>
                    <a:pt x="633488" y="821690"/>
                  </a:lnTo>
                  <a:lnTo>
                    <a:pt x="597776" y="787400"/>
                  </a:lnTo>
                  <a:lnTo>
                    <a:pt x="587997" y="787400"/>
                  </a:lnTo>
                  <a:lnTo>
                    <a:pt x="576186" y="800100"/>
                  </a:lnTo>
                  <a:lnTo>
                    <a:pt x="576275" y="805180"/>
                  </a:lnTo>
                  <a:lnTo>
                    <a:pt x="576351" y="808990"/>
                  </a:lnTo>
                  <a:lnTo>
                    <a:pt x="629234" y="861060"/>
                  </a:lnTo>
                  <a:lnTo>
                    <a:pt x="639013" y="859790"/>
                  </a:lnTo>
                  <a:lnTo>
                    <a:pt x="676071" y="821690"/>
                  </a:lnTo>
                  <a:lnTo>
                    <a:pt x="788479" y="706120"/>
                  </a:lnTo>
                  <a:close/>
                </a:path>
                <a:path w="869950" h="2894329">
                  <a:moveTo>
                    <a:pt x="847026" y="635000"/>
                  </a:moveTo>
                  <a:lnTo>
                    <a:pt x="840422" y="627380"/>
                  </a:lnTo>
                  <a:lnTo>
                    <a:pt x="832154" y="627380"/>
                  </a:lnTo>
                  <a:lnTo>
                    <a:pt x="816076" y="625195"/>
                  </a:lnTo>
                  <a:lnTo>
                    <a:pt x="816076" y="807720"/>
                  </a:lnTo>
                  <a:lnTo>
                    <a:pt x="804252" y="859790"/>
                  </a:lnTo>
                  <a:lnTo>
                    <a:pt x="776211" y="892810"/>
                  </a:lnTo>
                  <a:lnTo>
                    <a:pt x="737590" y="913130"/>
                  </a:lnTo>
                  <a:lnTo>
                    <a:pt x="694004" y="925830"/>
                  </a:lnTo>
                  <a:lnTo>
                    <a:pt x="683387" y="928370"/>
                  </a:lnTo>
                  <a:lnTo>
                    <a:pt x="678992" y="928370"/>
                  </a:lnTo>
                  <a:lnTo>
                    <a:pt x="624928" y="913130"/>
                  </a:lnTo>
                  <a:lnTo>
                    <a:pt x="586384" y="892810"/>
                  </a:lnTo>
                  <a:lnTo>
                    <a:pt x="558342" y="861060"/>
                  </a:lnTo>
                  <a:lnTo>
                    <a:pt x="546341" y="808990"/>
                  </a:lnTo>
                  <a:lnTo>
                    <a:pt x="546366" y="656590"/>
                  </a:lnTo>
                  <a:lnTo>
                    <a:pt x="565264" y="652780"/>
                  </a:lnTo>
                  <a:lnTo>
                    <a:pt x="606234" y="640080"/>
                  </a:lnTo>
                  <a:lnTo>
                    <a:pt x="642124" y="624840"/>
                  </a:lnTo>
                  <a:lnTo>
                    <a:pt x="681202" y="600710"/>
                  </a:lnTo>
                  <a:lnTo>
                    <a:pt x="687006" y="604520"/>
                  </a:lnTo>
                  <a:lnTo>
                    <a:pt x="693356" y="609600"/>
                  </a:lnTo>
                  <a:lnTo>
                    <a:pt x="700189" y="613410"/>
                  </a:lnTo>
                  <a:lnTo>
                    <a:pt x="707440" y="618490"/>
                  </a:lnTo>
                  <a:lnTo>
                    <a:pt x="708367" y="618490"/>
                  </a:lnTo>
                  <a:lnTo>
                    <a:pt x="709409" y="619760"/>
                  </a:lnTo>
                  <a:lnTo>
                    <a:pt x="710514" y="619760"/>
                  </a:lnTo>
                  <a:lnTo>
                    <a:pt x="716572" y="623570"/>
                  </a:lnTo>
                  <a:lnTo>
                    <a:pt x="722820" y="626110"/>
                  </a:lnTo>
                  <a:lnTo>
                    <a:pt x="729221" y="628650"/>
                  </a:lnTo>
                  <a:lnTo>
                    <a:pt x="735761" y="632460"/>
                  </a:lnTo>
                  <a:lnTo>
                    <a:pt x="756170" y="640080"/>
                  </a:lnTo>
                  <a:lnTo>
                    <a:pt x="797140" y="652780"/>
                  </a:lnTo>
                  <a:lnTo>
                    <a:pt x="816025" y="656590"/>
                  </a:lnTo>
                  <a:lnTo>
                    <a:pt x="816076" y="807720"/>
                  </a:lnTo>
                  <a:lnTo>
                    <a:pt x="816076" y="625195"/>
                  </a:lnTo>
                  <a:lnTo>
                    <a:pt x="813485" y="624840"/>
                  </a:lnTo>
                  <a:lnTo>
                    <a:pt x="792365" y="619760"/>
                  </a:lnTo>
                  <a:lnTo>
                    <a:pt x="747852" y="603250"/>
                  </a:lnTo>
                  <a:lnTo>
                    <a:pt x="731824" y="595630"/>
                  </a:lnTo>
                  <a:lnTo>
                    <a:pt x="731824" y="576580"/>
                  </a:lnTo>
                  <a:lnTo>
                    <a:pt x="731824" y="138430"/>
                  </a:lnTo>
                  <a:lnTo>
                    <a:pt x="731824" y="114300"/>
                  </a:lnTo>
                  <a:lnTo>
                    <a:pt x="724877" y="106680"/>
                  </a:lnTo>
                  <a:lnTo>
                    <a:pt x="700824" y="106680"/>
                  </a:lnTo>
                  <a:lnTo>
                    <a:pt x="700824" y="138430"/>
                  </a:lnTo>
                  <a:lnTo>
                    <a:pt x="700824" y="576580"/>
                  </a:lnTo>
                  <a:lnTo>
                    <a:pt x="697903" y="574040"/>
                  </a:lnTo>
                  <a:lnTo>
                    <a:pt x="695375" y="571500"/>
                  </a:lnTo>
                  <a:lnTo>
                    <a:pt x="693381" y="568960"/>
                  </a:lnTo>
                  <a:lnTo>
                    <a:pt x="692823" y="568960"/>
                  </a:lnTo>
                  <a:lnTo>
                    <a:pt x="692365" y="567690"/>
                  </a:lnTo>
                  <a:lnTo>
                    <a:pt x="690524" y="566420"/>
                  </a:lnTo>
                  <a:lnTo>
                    <a:pt x="689127" y="565150"/>
                  </a:lnTo>
                  <a:lnTo>
                    <a:pt x="687133" y="565150"/>
                  </a:lnTo>
                  <a:lnTo>
                    <a:pt x="685215" y="563880"/>
                  </a:lnTo>
                  <a:lnTo>
                    <a:pt x="677138" y="563880"/>
                  </a:lnTo>
                  <a:lnTo>
                    <a:pt x="675195" y="565150"/>
                  </a:lnTo>
                  <a:lnTo>
                    <a:pt x="673265" y="565150"/>
                  </a:lnTo>
                  <a:lnTo>
                    <a:pt x="671855" y="566420"/>
                  </a:lnTo>
                  <a:lnTo>
                    <a:pt x="670598" y="567690"/>
                  </a:lnTo>
                  <a:lnTo>
                    <a:pt x="669925" y="567690"/>
                  </a:lnTo>
                  <a:lnTo>
                    <a:pt x="669023" y="568960"/>
                  </a:lnTo>
                  <a:lnTo>
                    <a:pt x="631863" y="595630"/>
                  </a:lnTo>
                  <a:lnTo>
                    <a:pt x="591997" y="612140"/>
                  </a:lnTo>
                  <a:lnTo>
                    <a:pt x="548017" y="624840"/>
                  </a:lnTo>
                  <a:lnTo>
                    <a:pt x="529234" y="627380"/>
                  </a:lnTo>
                  <a:lnTo>
                    <a:pt x="521284" y="628650"/>
                  </a:lnTo>
                  <a:lnTo>
                    <a:pt x="515391" y="635000"/>
                  </a:lnTo>
                  <a:lnTo>
                    <a:pt x="515493" y="810260"/>
                  </a:lnTo>
                  <a:lnTo>
                    <a:pt x="521652" y="853440"/>
                  </a:lnTo>
                  <a:lnTo>
                    <a:pt x="535838" y="886460"/>
                  </a:lnTo>
                  <a:lnTo>
                    <a:pt x="556552" y="910590"/>
                  </a:lnTo>
                  <a:lnTo>
                    <a:pt x="582282" y="928370"/>
                  </a:lnTo>
                  <a:lnTo>
                    <a:pt x="30937" y="928370"/>
                  </a:lnTo>
                  <a:lnTo>
                    <a:pt x="31013" y="875030"/>
                  </a:lnTo>
                  <a:lnTo>
                    <a:pt x="31140" y="787400"/>
                  </a:lnTo>
                  <a:lnTo>
                    <a:pt x="31267" y="698500"/>
                  </a:lnTo>
                  <a:lnTo>
                    <a:pt x="31394" y="608330"/>
                  </a:lnTo>
                  <a:lnTo>
                    <a:pt x="31521" y="518160"/>
                  </a:lnTo>
                  <a:lnTo>
                    <a:pt x="31635" y="430530"/>
                  </a:lnTo>
                  <a:lnTo>
                    <a:pt x="31750" y="346710"/>
                  </a:lnTo>
                  <a:lnTo>
                    <a:pt x="31877" y="264160"/>
                  </a:lnTo>
                  <a:lnTo>
                    <a:pt x="31991" y="180340"/>
                  </a:lnTo>
                  <a:lnTo>
                    <a:pt x="32042" y="138430"/>
                  </a:lnTo>
                  <a:lnTo>
                    <a:pt x="157721" y="138430"/>
                  </a:lnTo>
                  <a:lnTo>
                    <a:pt x="157721" y="170180"/>
                  </a:lnTo>
                  <a:lnTo>
                    <a:pt x="161023" y="175260"/>
                  </a:lnTo>
                  <a:lnTo>
                    <a:pt x="168033" y="179070"/>
                  </a:lnTo>
                  <a:lnTo>
                    <a:pt x="170561" y="180340"/>
                  </a:lnTo>
                  <a:lnTo>
                    <a:pt x="568274" y="180340"/>
                  </a:lnTo>
                  <a:lnTo>
                    <a:pt x="575221" y="172720"/>
                  </a:lnTo>
                  <a:lnTo>
                    <a:pt x="575221" y="148590"/>
                  </a:lnTo>
                  <a:lnTo>
                    <a:pt x="575221" y="138430"/>
                  </a:lnTo>
                  <a:lnTo>
                    <a:pt x="700824" y="138430"/>
                  </a:lnTo>
                  <a:lnTo>
                    <a:pt x="700824" y="106680"/>
                  </a:lnTo>
                  <a:lnTo>
                    <a:pt x="575221" y="106680"/>
                  </a:lnTo>
                  <a:lnTo>
                    <a:pt x="575221" y="96520"/>
                  </a:lnTo>
                  <a:lnTo>
                    <a:pt x="575221" y="72390"/>
                  </a:lnTo>
                  <a:lnTo>
                    <a:pt x="568274" y="66040"/>
                  </a:lnTo>
                  <a:lnTo>
                    <a:pt x="544233" y="66040"/>
                  </a:lnTo>
                  <a:lnTo>
                    <a:pt x="544233" y="96520"/>
                  </a:lnTo>
                  <a:lnTo>
                    <a:pt x="544233" y="148590"/>
                  </a:lnTo>
                  <a:lnTo>
                    <a:pt x="188722" y="148590"/>
                  </a:lnTo>
                  <a:lnTo>
                    <a:pt x="188722" y="138430"/>
                  </a:lnTo>
                  <a:lnTo>
                    <a:pt x="188722" y="96520"/>
                  </a:lnTo>
                  <a:lnTo>
                    <a:pt x="544233" y="96520"/>
                  </a:lnTo>
                  <a:lnTo>
                    <a:pt x="544233" y="66040"/>
                  </a:lnTo>
                  <a:lnTo>
                    <a:pt x="465302" y="66040"/>
                  </a:lnTo>
                  <a:lnTo>
                    <a:pt x="458927" y="53340"/>
                  </a:lnTo>
                  <a:lnTo>
                    <a:pt x="450938" y="40640"/>
                  </a:lnTo>
                  <a:lnTo>
                    <a:pt x="441477" y="30480"/>
                  </a:lnTo>
                  <a:lnTo>
                    <a:pt x="430682" y="21590"/>
                  </a:lnTo>
                  <a:lnTo>
                    <a:pt x="430580" y="66040"/>
                  </a:lnTo>
                  <a:lnTo>
                    <a:pt x="302361" y="66040"/>
                  </a:lnTo>
                  <a:lnTo>
                    <a:pt x="330974" y="39370"/>
                  </a:lnTo>
                  <a:lnTo>
                    <a:pt x="366483" y="30480"/>
                  </a:lnTo>
                  <a:lnTo>
                    <a:pt x="379018" y="31750"/>
                  </a:lnTo>
                  <a:lnTo>
                    <a:pt x="417334" y="49530"/>
                  </a:lnTo>
                  <a:lnTo>
                    <a:pt x="430580" y="66040"/>
                  </a:lnTo>
                  <a:lnTo>
                    <a:pt x="430580" y="21526"/>
                  </a:lnTo>
                  <a:lnTo>
                    <a:pt x="416471" y="11430"/>
                  </a:lnTo>
                  <a:lnTo>
                    <a:pt x="400862" y="5080"/>
                  </a:lnTo>
                  <a:lnTo>
                    <a:pt x="384111" y="1270"/>
                  </a:lnTo>
                  <a:lnTo>
                    <a:pt x="366458" y="0"/>
                  </a:lnTo>
                  <a:lnTo>
                    <a:pt x="348818" y="1270"/>
                  </a:lnTo>
                  <a:lnTo>
                    <a:pt x="302260" y="21590"/>
                  </a:lnTo>
                  <a:lnTo>
                    <a:pt x="274015" y="53340"/>
                  </a:lnTo>
                  <a:lnTo>
                    <a:pt x="267639" y="66040"/>
                  </a:lnTo>
                  <a:lnTo>
                    <a:pt x="164668" y="66040"/>
                  </a:lnTo>
                  <a:lnTo>
                    <a:pt x="157721" y="72390"/>
                  </a:lnTo>
                  <a:lnTo>
                    <a:pt x="157721" y="106680"/>
                  </a:lnTo>
                  <a:lnTo>
                    <a:pt x="8115" y="107950"/>
                  </a:lnTo>
                  <a:lnTo>
                    <a:pt x="1193" y="114300"/>
                  </a:lnTo>
                  <a:lnTo>
                    <a:pt x="1117" y="180340"/>
                  </a:lnTo>
                  <a:lnTo>
                    <a:pt x="990" y="271780"/>
                  </a:lnTo>
                  <a:lnTo>
                    <a:pt x="876" y="359410"/>
                  </a:lnTo>
                  <a:lnTo>
                    <a:pt x="762" y="438150"/>
                  </a:lnTo>
                  <a:lnTo>
                    <a:pt x="647" y="518160"/>
                  </a:lnTo>
                  <a:lnTo>
                    <a:pt x="533" y="609600"/>
                  </a:lnTo>
                  <a:lnTo>
                    <a:pt x="406" y="701040"/>
                  </a:lnTo>
                  <a:lnTo>
                    <a:pt x="279" y="792480"/>
                  </a:lnTo>
                  <a:lnTo>
                    <a:pt x="152" y="881380"/>
                  </a:lnTo>
                  <a:lnTo>
                    <a:pt x="63" y="943610"/>
                  </a:lnTo>
                  <a:lnTo>
                    <a:pt x="0" y="952500"/>
                  </a:lnTo>
                  <a:lnTo>
                    <a:pt x="6934" y="958850"/>
                  </a:lnTo>
                  <a:lnTo>
                    <a:pt x="675246" y="958850"/>
                  </a:lnTo>
                  <a:lnTo>
                    <a:pt x="679919" y="960120"/>
                  </a:lnTo>
                  <a:lnTo>
                    <a:pt x="685431" y="960120"/>
                  </a:lnTo>
                  <a:lnTo>
                    <a:pt x="688314" y="958850"/>
                  </a:lnTo>
                  <a:lnTo>
                    <a:pt x="690041" y="958850"/>
                  </a:lnTo>
                  <a:lnTo>
                    <a:pt x="701890" y="955040"/>
                  </a:lnTo>
                  <a:lnTo>
                    <a:pt x="743585" y="943610"/>
                  </a:lnTo>
                  <a:lnTo>
                    <a:pt x="779386" y="928370"/>
                  </a:lnTo>
                  <a:lnTo>
                    <a:pt x="782370" y="927100"/>
                  </a:lnTo>
                  <a:lnTo>
                    <a:pt x="814806" y="901700"/>
                  </a:lnTo>
                  <a:lnTo>
                    <a:pt x="837488" y="863600"/>
                  </a:lnTo>
                  <a:lnTo>
                    <a:pt x="846975" y="808990"/>
                  </a:lnTo>
                  <a:lnTo>
                    <a:pt x="847026" y="635000"/>
                  </a:lnTo>
                  <a:close/>
                </a:path>
                <a:path w="869950" h="2894329">
                  <a:moveTo>
                    <a:pt x="869340" y="2352586"/>
                  </a:moveTo>
                  <a:lnTo>
                    <a:pt x="869264" y="2296604"/>
                  </a:lnTo>
                  <a:lnTo>
                    <a:pt x="869175" y="2292134"/>
                  </a:lnTo>
                  <a:lnTo>
                    <a:pt x="865733" y="2286000"/>
                  </a:lnTo>
                  <a:lnTo>
                    <a:pt x="859040" y="2281682"/>
                  </a:lnTo>
                  <a:lnTo>
                    <a:pt x="854887" y="2275167"/>
                  </a:lnTo>
                  <a:lnTo>
                    <a:pt x="848944" y="2271928"/>
                  </a:lnTo>
                  <a:lnTo>
                    <a:pt x="715987" y="2271928"/>
                  </a:lnTo>
                  <a:lnTo>
                    <a:pt x="697433" y="2288362"/>
                  </a:lnTo>
                  <a:lnTo>
                    <a:pt x="697306" y="2288971"/>
                  </a:lnTo>
                  <a:lnTo>
                    <a:pt x="697280" y="2289124"/>
                  </a:lnTo>
                  <a:lnTo>
                    <a:pt x="696937" y="2290838"/>
                  </a:lnTo>
                  <a:lnTo>
                    <a:pt x="696937" y="2296604"/>
                  </a:lnTo>
                  <a:lnTo>
                    <a:pt x="715797" y="2315476"/>
                  </a:lnTo>
                  <a:lnTo>
                    <a:pt x="801331" y="2315476"/>
                  </a:lnTo>
                  <a:lnTo>
                    <a:pt x="594131" y="2522817"/>
                  </a:lnTo>
                  <a:lnTo>
                    <a:pt x="594131" y="2462504"/>
                  </a:lnTo>
                  <a:lnTo>
                    <a:pt x="594131" y="2462212"/>
                  </a:lnTo>
                  <a:lnTo>
                    <a:pt x="593839" y="2462504"/>
                  </a:lnTo>
                  <a:lnTo>
                    <a:pt x="593839" y="2418854"/>
                  </a:lnTo>
                  <a:lnTo>
                    <a:pt x="593636" y="2412466"/>
                  </a:lnTo>
                  <a:lnTo>
                    <a:pt x="585939" y="2375065"/>
                  </a:lnTo>
                  <a:lnTo>
                    <a:pt x="567842" y="2341410"/>
                  </a:lnTo>
                  <a:lnTo>
                    <a:pt x="549757" y="2321674"/>
                  </a:lnTo>
                  <a:lnTo>
                    <a:pt x="549757" y="2567190"/>
                  </a:lnTo>
                  <a:lnTo>
                    <a:pt x="476542" y="2640419"/>
                  </a:lnTo>
                  <a:lnTo>
                    <a:pt x="439013" y="2602865"/>
                  </a:lnTo>
                  <a:lnTo>
                    <a:pt x="398818" y="2562555"/>
                  </a:lnTo>
                  <a:lnTo>
                    <a:pt x="398157" y="2560891"/>
                  </a:lnTo>
                  <a:lnTo>
                    <a:pt x="397319" y="2559342"/>
                  </a:lnTo>
                  <a:lnTo>
                    <a:pt x="381419" y="2549004"/>
                  </a:lnTo>
                  <a:lnTo>
                    <a:pt x="376123" y="2549004"/>
                  </a:lnTo>
                  <a:lnTo>
                    <a:pt x="199440" y="2719298"/>
                  </a:lnTo>
                  <a:lnTo>
                    <a:pt x="199390" y="2462060"/>
                  </a:lnTo>
                  <a:lnTo>
                    <a:pt x="199491" y="2413381"/>
                  </a:lnTo>
                  <a:lnTo>
                    <a:pt x="210845" y="2375890"/>
                  </a:lnTo>
                  <a:lnTo>
                    <a:pt x="243459" y="2343327"/>
                  </a:lnTo>
                  <a:lnTo>
                    <a:pt x="276974" y="2332329"/>
                  </a:lnTo>
                  <a:lnTo>
                    <a:pt x="277609" y="2332329"/>
                  </a:lnTo>
                  <a:lnTo>
                    <a:pt x="282206" y="2331923"/>
                  </a:lnTo>
                  <a:lnTo>
                    <a:pt x="457276" y="2331923"/>
                  </a:lnTo>
                  <a:lnTo>
                    <a:pt x="466013" y="2332329"/>
                  </a:lnTo>
                  <a:lnTo>
                    <a:pt x="508914" y="2345385"/>
                  </a:lnTo>
                  <a:lnTo>
                    <a:pt x="539330" y="2377732"/>
                  </a:lnTo>
                  <a:lnTo>
                    <a:pt x="545376" y="2391816"/>
                  </a:lnTo>
                  <a:lnTo>
                    <a:pt x="547357" y="2398661"/>
                  </a:lnTo>
                  <a:lnTo>
                    <a:pt x="549757" y="2567190"/>
                  </a:lnTo>
                  <a:lnTo>
                    <a:pt x="549757" y="2321674"/>
                  </a:lnTo>
                  <a:lnTo>
                    <a:pt x="513207" y="2298547"/>
                  </a:lnTo>
                  <a:lnTo>
                    <a:pt x="488315" y="2290838"/>
                  </a:lnTo>
                  <a:lnTo>
                    <a:pt x="488162" y="2290838"/>
                  </a:lnTo>
                  <a:lnTo>
                    <a:pt x="482561" y="2289810"/>
                  </a:lnTo>
                  <a:lnTo>
                    <a:pt x="476237" y="2288971"/>
                  </a:lnTo>
                  <a:lnTo>
                    <a:pt x="468922" y="2288362"/>
                  </a:lnTo>
                  <a:lnTo>
                    <a:pt x="467588" y="2288362"/>
                  </a:lnTo>
                  <a:lnTo>
                    <a:pt x="463486" y="2288209"/>
                  </a:lnTo>
                  <a:lnTo>
                    <a:pt x="329730" y="2288209"/>
                  </a:lnTo>
                  <a:lnTo>
                    <a:pt x="285140" y="2288362"/>
                  </a:lnTo>
                  <a:lnTo>
                    <a:pt x="278371" y="2288362"/>
                  </a:lnTo>
                  <a:lnTo>
                    <a:pt x="234543" y="2298852"/>
                  </a:lnTo>
                  <a:lnTo>
                    <a:pt x="197408" y="2323185"/>
                  </a:lnTo>
                  <a:lnTo>
                    <a:pt x="170624" y="2358580"/>
                  </a:lnTo>
                  <a:lnTo>
                    <a:pt x="157200" y="2408809"/>
                  </a:lnTo>
                  <a:lnTo>
                    <a:pt x="155651" y="2454529"/>
                  </a:lnTo>
                  <a:lnTo>
                    <a:pt x="155524" y="2456434"/>
                  </a:lnTo>
                  <a:lnTo>
                    <a:pt x="155524" y="2456992"/>
                  </a:lnTo>
                  <a:lnTo>
                    <a:pt x="155651" y="2462060"/>
                  </a:lnTo>
                  <a:lnTo>
                    <a:pt x="155282" y="2461844"/>
                  </a:lnTo>
                  <a:lnTo>
                    <a:pt x="154901" y="2461653"/>
                  </a:lnTo>
                  <a:lnTo>
                    <a:pt x="154495" y="2461488"/>
                  </a:lnTo>
                  <a:lnTo>
                    <a:pt x="154495" y="2537028"/>
                  </a:lnTo>
                  <a:lnTo>
                    <a:pt x="155206" y="2540724"/>
                  </a:lnTo>
                  <a:lnTo>
                    <a:pt x="155536" y="2544445"/>
                  </a:lnTo>
                  <a:lnTo>
                    <a:pt x="155651" y="2722626"/>
                  </a:lnTo>
                  <a:lnTo>
                    <a:pt x="154495" y="2722626"/>
                  </a:lnTo>
                  <a:lnTo>
                    <a:pt x="154495" y="2764244"/>
                  </a:lnTo>
                  <a:lnTo>
                    <a:pt x="59664" y="2859087"/>
                  </a:lnTo>
                  <a:lnTo>
                    <a:pt x="58089" y="2861449"/>
                  </a:lnTo>
                  <a:lnTo>
                    <a:pt x="55905" y="2866796"/>
                  </a:lnTo>
                  <a:lnTo>
                    <a:pt x="55359" y="2869577"/>
                  </a:lnTo>
                  <a:lnTo>
                    <a:pt x="55372" y="2875343"/>
                  </a:lnTo>
                  <a:lnTo>
                    <a:pt x="74244" y="2894177"/>
                  </a:lnTo>
                  <a:lnTo>
                    <a:pt x="80086" y="2894177"/>
                  </a:lnTo>
                  <a:lnTo>
                    <a:pt x="261073" y="2719298"/>
                  </a:lnTo>
                  <a:lnTo>
                    <a:pt x="377507" y="2602865"/>
                  </a:lnTo>
                  <a:lnTo>
                    <a:pt x="451739" y="2677096"/>
                  </a:lnTo>
                  <a:lnTo>
                    <a:pt x="453593" y="2678925"/>
                  </a:lnTo>
                  <a:lnTo>
                    <a:pt x="455714" y="2680322"/>
                  </a:lnTo>
                  <a:lnTo>
                    <a:pt x="458127" y="2681300"/>
                  </a:lnTo>
                  <a:lnTo>
                    <a:pt x="459676" y="2684310"/>
                  </a:lnTo>
                  <a:lnTo>
                    <a:pt x="461822" y="2686799"/>
                  </a:lnTo>
                  <a:lnTo>
                    <a:pt x="467169" y="2690647"/>
                  </a:lnTo>
                  <a:lnTo>
                    <a:pt x="470344" y="2691981"/>
                  </a:lnTo>
                  <a:lnTo>
                    <a:pt x="477024" y="2693022"/>
                  </a:lnTo>
                  <a:lnTo>
                    <a:pt x="480301" y="2692743"/>
                  </a:lnTo>
                  <a:lnTo>
                    <a:pt x="486727" y="2690647"/>
                  </a:lnTo>
                  <a:lnTo>
                    <a:pt x="489521" y="2688920"/>
                  </a:lnTo>
                  <a:lnTo>
                    <a:pt x="538022" y="2640419"/>
                  </a:lnTo>
                  <a:lnTo>
                    <a:pt x="655574" y="2522817"/>
                  </a:lnTo>
                  <a:lnTo>
                    <a:pt x="825842" y="2352586"/>
                  </a:lnTo>
                  <a:lnTo>
                    <a:pt x="825842" y="2438120"/>
                  </a:lnTo>
                  <a:lnTo>
                    <a:pt x="826389" y="2440902"/>
                  </a:lnTo>
                  <a:lnTo>
                    <a:pt x="844702" y="2456992"/>
                  </a:lnTo>
                  <a:lnTo>
                    <a:pt x="850468" y="2456992"/>
                  </a:lnTo>
                  <a:lnTo>
                    <a:pt x="869340" y="2438120"/>
                  </a:lnTo>
                  <a:lnTo>
                    <a:pt x="869340" y="23525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7483868"/>
              <a:ext cx="9355455" cy="1807210"/>
            </a:xfrm>
            <a:custGeom>
              <a:avLst/>
              <a:gdLst/>
              <a:ahLst/>
              <a:cxnLst/>
              <a:rect l="l" t="t" r="r" b="b"/>
              <a:pathLst>
                <a:path w="9355455" h="1807209">
                  <a:moveTo>
                    <a:pt x="9250302" y="1806723"/>
                  </a:moveTo>
                  <a:lnTo>
                    <a:pt x="104774" y="1806723"/>
                  </a:lnTo>
                  <a:lnTo>
                    <a:pt x="84238" y="1804691"/>
                  </a:lnTo>
                  <a:lnTo>
                    <a:pt x="46645" y="1789120"/>
                  </a:lnTo>
                  <a:lnTo>
                    <a:pt x="17603" y="1760077"/>
                  </a:lnTo>
                  <a:lnTo>
                    <a:pt x="2031" y="1722484"/>
                  </a:lnTo>
                  <a:lnTo>
                    <a:pt x="0" y="1701948"/>
                  </a:lnTo>
                  <a:lnTo>
                    <a:pt x="0" y="104774"/>
                  </a:lnTo>
                  <a:lnTo>
                    <a:pt x="7975" y="64679"/>
                  </a:lnTo>
                  <a:lnTo>
                    <a:pt x="30687" y="30687"/>
                  </a:lnTo>
                  <a:lnTo>
                    <a:pt x="64679" y="7975"/>
                  </a:lnTo>
                  <a:lnTo>
                    <a:pt x="104774" y="0"/>
                  </a:lnTo>
                  <a:lnTo>
                    <a:pt x="9250302" y="0"/>
                  </a:lnTo>
                  <a:lnTo>
                    <a:pt x="9290398" y="7975"/>
                  </a:lnTo>
                  <a:lnTo>
                    <a:pt x="9324390" y="30687"/>
                  </a:lnTo>
                  <a:lnTo>
                    <a:pt x="9347102" y="64679"/>
                  </a:lnTo>
                  <a:lnTo>
                    <a:pt x="9355078" y="104774"/>
                  </a:lnTo>
                  <a:lnTo>
                    <a:pt x="9355078" y="1701948"/>
                  </a:lnTo>
                  <a:lnTo>
                    <a:pt x="9347102" y="1742044"/>
                  </a:lnTo>
                  <a:lnTo>
                    <a:pt x="9324390" y="1776035"/>
                  </a:lnTo>
                  <a:lnTo>
                    <a:pt x="9290398" y="1798748"/>
                  </a:lnTo>
                  <a:lnTo>
                    <a:pt x="9250302" y="1806723"/>
                  </a:lnTo>
                  <a:close/>
                </a:path>
              </a:pathLst>
            </a:custGeom>
            <a:solidFill>
              <a:srgbClr val="F1F4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67249" y="7902968"/>
              <a:ext cx="1205865" cy="1139825"/>
            </a:xfrm>
            <a:custGeom>
              <a:avLst/>
              <a:gdLst/>
              <a:ahLst/>
              <a:cxnLst/>
              <a:rect l="l" t="t" r="r" b="b"/>
              <a:pathLst>
                <a:path w="1205864" h="1139825">
                  <a:moveTo>
                    <a:pt x="1100570" y="1139466"/>
                  </a:moveTo>
                  <a:lnTo>
                    <a:pt x="104774" y="1139466"/>
                  </a:lnTo>
                  <a:lnTo>
                    <a:pt x="63991" y="1131233"/>
                  </a:lnTo>
                  <a:lnTo>
                    <a:pt x="30687" y="1108778"/>
                  </a:lnTo>
                  <a:lnTo>
                    <a:pt x="8233" y="1075475"/>
                  </a:lnTo>
                  <a:lnTo>
                    <a:pt x="0" y="1034691"/>
                  </a:lnTo>
                  <a:lnTo>
                    <a:pt x="0" y="104774"/>
                  </a:lnTo>
                  <a:lnTo>
                    <a:pt x="8233" y="63991"/>
                  </a:lnTo>
                  <a:lnTo>
                    <a:pt x="30687" y="30687"/>
                  </a:lnTo>
                  <a:lnTo>
                    <a:pt x="63991" y="8233"/>
                  </a:lnTo>
                  <a:lnTo>
                    <a:pt x="104774" y="0"/>
                  </a:lnTo>
                  <a:lnTo>
                    <a:pt x="1100570" y="0"/>
                  </a:lnTo>
                  <a:lnTo>
                    <a:pt x="1141354" y="8233"/>
                  </a:lnTo>
                  <a:lnTo>
                    <a:pt x="1174657" y="30687"/>
                  </a:lnTo>
                  <a:lnTo>
                    <a:pt x="1197112" y="63991"/>
                  </a:lnTo>
                  <a:lnTo>
                    <a:pt x="1205345" y="104774"/>
                  </a:lnTo>
                  <a:lnTo>
                    <a:pt x="1205345" y="1034691"/>
                  </a:lnTo>
                  <a:lnTo>
                    <a:pt x="1197112" y="1075475"/>
                  </a:lnTo>
                  <a:lnTo>
                    <a:pt x="1174657" y="1108778"/>
                  </a:lnTo>
                  <a:lnTo>
                    <a:pt x="1141354" y="1131233"/>
                  </a:lnTo>
                  <a:lnTo>
                    <a:pt x="1100570" y="11394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599438" y="1527534"/>
            <a:ext cx="4231640" cy="3968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00" spc="170" dirty="0">
                <a:solidFill>
                  <a:srgbClr val="181818"/>
                </a:solidFill>
              </a:rPr>
              <a:t>Enhanced</a:t>
            </a:r>
            <a:r>
              <a:rPr sz="2400" spc="35" dirty="0">
                <a:solidFill>
                  <a:srgbClr val="181818"/>
                </a:solidFill>
              </a:rPr>
              <a:t> </a:t>
            </a:r>
            <a:r>
              <a:rPr lang="en-IN" sz="2400" spc="185" dirty="0">
                <a:solidFill>
                  <a:srgbClr val="181818"/>
                </a:solidFill>
              </a:rPr>
              <a:t>Hiring</a:t>
            </a:r>
            <a:r>
              <a:rPr sz="2400" spc="40" dirty="0">
                <a:solidFill>
                  <a:srgbClr val="181818"/>
                </a:solidFill>
              </a:rPr>
              <a:t> </a:t>
            </a:r>
            <a:r>
              <a:rPr sz="2400" spc="130" dirty="0">
                <a:solidFill>
                  <a:srgbClr val="181818"/>
                </a:solidFill>
              </a:rPr>
              <a:t>Efficiency</a:t>
            </a:r>
            <a:endParaRPr sz="2400" dirty="0"/>
          </a:p>
        </p:txBody>
      </p:sp>
      <p:grpSp>
        <p:nvGrpSpPr>
          <p:cNvPr id="14" name="object 14"/>
          <p:cNvGrpSpPr/>
          <p:nvPr/>
        </p:nvGrpSpPr>
        <p:grpSpPr>
          <a:xfrm>
            <a:off x="844295" y="298704"/>
            <a:ext cx="4493260" cy="8543290"/>
            <a:chOff x="844295" y="298704"/>
            <a:chExt cx="4493260" cy="8543290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4295" y="298704"/>
              <a:ext cx="4492751" cy="119786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450616" y="8055367"/>
              <a:ext cx="787400" cy="786130"/>
            </a:xfrm>
            <a:custGeom>
              <a:avLst/>
              <a:gdLst/>
              <a:ahLst/>
              <a:cxnLst/>
              <a:rect l="l" t="t" r="r" b="b"/>
              <a:pathLst>
                <a:path w="787400" h="786129">
                  <a:moveTo>
                    <a:pt x="597974" y="187959"/>
                  </a:moveTo>
                  <a:lnTo>
                    <a:pt x="57846" y="187959"/>
                  </a:lnTo>
                  <a:lnTo>
                    <a:pt x="58161" y="186689"/>
                  </a:lnTo>
                  <a:lnTo>
                    <a:pt x="84649" y="148589"/>
                  </a:lnTo>
                  <a:lnTo>
                    <a:pt x="115300" y="114299"/>
                  </a:lnTo>
                  <a:lnTo>
                    <a:pt x="153092" y="81279"/>
                  </a:lnTo>
                  <a:lnTo>
                    <a:pt x="194945" y="53339"/>
                  </a:lnTo>
                  <a:lnTo>
                    <a:pt x="240389" y="30479"/>
                  </a:lnTo>
                  <a:lnTo>
                    <a:pt x="288955" y="13969"/>
                  </a:lnTo>
                  <a:lnTo>
                    <a:pt x="340172" y="2539"/>
                  </a:lnTo>
                  <a:lnTo>
                    <a:pt x="393729" y="0"/>
                  </a:lnTo>
                  <a:lnTo>
                    <a:pt x="447128" y="2539"/>
                  </a:lnTo>
                  <a:lnTo>
                    <a:pt x="498345" y="13969"/>
                  </a:lnTo>
                  <a:lnTo>
                    <a:pt x="528231" y="24129"/>
                  </a:lnTo>
                  <a:lnTo>
                    <a:pt x="393650" y="24129"/>
                  </a:lnTo>
                  <a:lnTo>
                    <a:pt x="378325" y="31749"/>
                  </a:lnTo>
                  <a:lnTo>
                    <a:pt x="347908" y="31749"/>
                  </a:lnTo>
                  <a:lnTo>
                    <a:pt x="312318" y="45719"/>
                  </a:lnTo>
                  <a:lnTo>
                    <a:pt x="306444" y="49529"/>
                  </a:lnTo>
                  <a:lnTo>
                    <a:pt x="260911" y="49529"/>
                  </a:lnTo>
                  <a:lnTo>
                    <a:pt x="225647" y="64769"/>
                  </a:lnTo>
                  <a:lnTo>
                    <a:pt x="192460" y="85089"/>
                  </a:lnTo>
                  <a:lnTo>
                    <a:pt x="133250" y="132079"/>
                  </a:lnTo>
                  <a:lnTo>
                    <a:pt x="122096" y="144779"/>
                  </a:lnTo>
                  <a:lnTo>
                    <a:pt x="111462" y="156209"/>
                  </a:lnTo>
                  <a:lnTo>
                    <a:pt x="101359" y="168909"/>
                  </a:lnTo>
                  <a:lnTo>
                    <a:pt x="91799" y="181609"/>
                  </a:lnTo>
                  <a:lnTo>
                    <a:pt x="164034" y="182879"/>
                  </a:lnTo>
                  <a:lnTo>
                    <a:pt x="191589" y="182879"/>
                  </a:lnTo>
                  <a:lnTo>
                    <a:pt x="298662" y="184149"/>
                  </a:lnTo>
                  <a:lnTo>
                    <a:pt x="324483" y="184149"/>
                  </a:lnTo>
                  <a:lnTo>
                    <a:pt x="324269" y="185419"/>
                  </a:lnTo>
                  <a:lnTo>
                    <a:pt x="489012" y="186689"/>
                  </a:lnTo>
                  <a:lnTo>
                    <a:pt x="597974" y="187959"/>
                  </a:lnTo>
                  <a:close/>
                </a:path>
                <a:path w="787400" h="786129">
                  <a:moveTo>
                    <a:pt x="489012" y="186689"/>
                  </a:moveTo>
                  <a:lnTo>
                    <a:pt x="463306" y="186689"/>
                  </a:lnTo>
                  <a:lnTo>
                    <a:pt x="460473" y="170179"/>
                  </a:lnTo>
                  <a:lnTo>
                    <a:pt x="457438" y="154939"/>
                  </a:lnTo>
                  <a:lnTo>
                    <a:pt x="437913" y="83819"/>
                  </a:lnTo>
                  <a:lnTo>
                    <a:pt x="408983" y="31749"/>
                  </a:lnTo>
                  <a:lnTo>
                    <a:pt x="393650" y="24129"/>
                  </a:lnTo>
                  <a:lnTo>
                    <a:pt x="528231" y="24129"/>
                  </a:lnTo>
                  <a:lnTo>
                    <a:pt x="546910" y="30479"/>
                  </a:lnTo>
                  <a:lnTo>
                    <a:pt x="549435" y="31749"/>
                  </a:lnTo>
                  <a:lnTo>
                    <a:pt x="439353" y="31749"/>
                  </a:lnTo>
                  <a:lnTo>
                    <a:pt x="449499" y="48259"/>
                  </a:lnTo>
                  <a:lnTo>
                    <a:pt x="467518" y="93979"/>
                  </a:lnTo>
                  <a:lnTo>
                    <a:pt x="479058" y="135889"/>
                  </a:lnTo>
                  <a:lnTo>
                    <a:pt x="485935" y="168909"/>
                  </a:lnTo>
                  <a:lnTo>
                    <a:pt x="489012" y="186689"/>
                  </a:lnTo>
                  <a:close/>
                </a:path>
                <a:path w="787400" h="786129">
                  <a:moveTo>
                    <a:pt x="324483" y="184149"/>
                  </a:moveTo>
                  <a:lnTo>
                    <a:pt x="298662" y="184149"/>
                  </a:lnTo>
                  <a:lnTo>
                    <a:pt x="301672" y="167639"/>
                  </a:lnTo>
                  <a:lnTo>
                    <a:pt x="312007" y="120649"/>
                  </a:lnTo>
                  <a:lnTo>
                    <a:pt x="328378" y="69849"/>
                  </a:lnTo>
                  <a:lnTo>
                    <a:pt x="347908" y="31749"/>
                  </a:lnTo>
                  <a:lnTo>
                    <a:pt x="378325" y="31749"/>
                  </a:lnTo>
                  <a:lnTo>
                    <a:pt x="363447" y="52069"/>
                  </a:lnTo>
                  <a:lnTo>
                    <a:pt x="349381" y="83819"/>
                  </a:lnTo>
                  <a:lnTo>
                    <a:pt x="336492" y="126999"/>
                  </a:lnTo>
                  <a:lnTo>
                    <a:pt x="333168" y="140969"/>
                  </a:lnTo>
                  <a:lnTo>
                    <a:pt x="330019" y="154939"/>
                  </a:lnTo>
                  <a:lnTo>
                    <a:pt x="327051" y="168909"/>
                  </a:lnTo>
                  <a:lnTo>
                    <a:pt x="324483" y="184149"/>
                  </a:lnTo>
                  <a:close/>
                </a:path>
                <a:path w="787400" h="786129">
                  <a:moveTo>
                    <a:pt x="393650" y="786129"/>
                  </a:moveTo>
                  <a:lnTo>
                    <a:pt x="340239" y="783589"/>
                  </a:lnTo>
                  <a:lnTo>
                    <a:pt x="289009" y="772159"/>
                  </a:lnTo>
                  <a:lnTo>
                    <a:pt x="240429" y="755649"/>
                  </a:lnTo>
                  <a:lnTo>
                    <a:pt x="194970" y="732789"/>
                  </a:lnTo>
                  <a:lnTo>
                    <a:pt x="153104" y="704849"/>
                  </a:lnTo>
                  <a:lnTo>
                    <a:pt x="115300" y="671829"/>
                  </a:lnTo>
                  <a:lnTo>
                    <a:pt x="84639" y="636269"/>
                  </a:lnTo>
                  <a:lnTo>
                    <a:pt x="57571" y="598169"/>
                  </a:lnTo>
                  <a:lnTo>
                    <a:pt x="33023" y="551179"/>
                  </a:lnTo>
                  <a:lnTo>
                    <a:pt x="15025" y="501649"/>
                  </a:lnTo>
                  <a:lnTo>
                    <a:pt x="3843" y="448309"/>
                  </a:lnTo>
                  <a:lnTo>
                    <a:pt x="0" y="392429"/>
                  </a:lnTo>
                  <a:lnTo>
                    <a:pt x="3754" y="339089"/>
                  </a:lnTo>
                  <a:lnTo>
                    <a:pt x="3843" y="337819"/>
                  </a:lnTo>
                  <a:lnTo>
                    <a:pt x="15027" y="284479"/>
                  </a:lnTo>
                  <a:lnTo>
                    <a:pt x="33031" y="234949"/>
                  </a:lnTo>
                  <a:lnTo>
                    <a:pt x="57571" y="187959"/>
                  </a:lnTo>
                  <a:lnTo>
                    <a:pt x="597974" y="187959"/>
                  </a:lnTo>
                  <a:lnTo>
                    <a:pt x="590733" y="172719"/>
                  </a:lnTo>
                  <a:lnTo>
                    <a:pt x="566069" y="130809"/>
                  </a:lnTo>
                  <a:lnTo>
                    <a:pt x="538749" y="96519"/>
                  </a:lnTo>
                  <a:lnTo>
                    <a:pt x="508224" y="67309"/>
                  </a:lnTo>
                  <a:lnTo>
                    <a:pt x="474943" y="45719"/>
                  </a:lnTo>
                  <a:lnTo>
                    <a:pt x="439353" y="31749"/>
                  </a:lnTo>
                  <a:lnTo>
                    <a:pt x="549435" y="31749"/>
                  </a:lnTo>
                  <a:lnTo>
                    <a:pt x="584780" y="49529"/>
                  </a:lnTo>
                  <a:lnTo>
                    <a:pt x="526389" y="49529"/>
                  </a:lnTo>
                  <a:lnTo>
                    <a:pt x="542783" y="63499"/>
                  </a:lnTo>
                  <a:lnTo>
                    <a:pt x="573152" y="97789"/>
                  </a:lnTo>
                  <a:lnTo>
                    <a:pt x="597726" y="133349"/>
                  </a:lnTo>
                  <a:lnTo>
                    <a:pt x="617106" y="168909"/>
                  </a:lnTo>
                  <a:lnTo>
                    <a:pt x="625707" y="189229"/>
                  </a:lnTo>
                  <a:lnTo>
                    <a:pt x="730123" y="189229"/>
                  </a:lnTo>
                  <a:lnTo>
                    <a:pt x="733551" y="194309"/>
                  </a:lnTo>
                  <a:lnTo>
                    <a:pt x="739887" y="207009"/>
                  </a:lnTo>
                  <a:lnTo>
                    <a:pt x="75718" y="207009"/>
                  </a:lnTo>
                  <a:lnTo>
                    <a:pt x="56299" y="245109"/>
                  </a:lnTo>
                  <a:lnTo>
                    <a:pt x="41328" y="285749"/>
                  </a:lnTo>
                  <a:lnTo>
                    <a:pt x="31117" y="327659"/>
                  </a:lnTo>
                  <a:lnTo>
                    <a:pt x="25980" y="372109"/>
                  </a:lnTo>
                  <a:lnTo>
                    <a:pt x="122622" y="373379"/>
                  </a:lnTo>
                  <a:lnTo>
                    <a:pt x="148032" y="373379"/>
                  </a:lnTo>
                  <a:lnTo>
                    <a:pt x="308360" y="374649"/>
                  </a:lnTo>
                  <a:lnTo>
                    <a:pt x="308326" y="375919"/>
                  </a:lnTo>
                  <a:lnTo>
                    <a:pt x="504384" y="377189"/>
                  </a:lnTo>
                  <a:lnTo>
                    <a:pt x="664738" y="378459"/>
                  </a:lnTo>
                  <a:lnTo>
                    <a:pt x="664816" y="379729"/>
                  </a:lnTo>
                  <a:lnTo>
                    <a:pt x="786444" y="379729"/>
                  </a:lnTo>
                  <a:lnTo>
                    <a:pt x="787300" y="392429"/>
                  </a:lnTo>
                  <a:lnTo>
                    <a:pt x="786966" y="397509"/>
                  </a:lnTo>
                  <a:lnTo>
                    <a:pt x="25449" y="397509"/>
                  </a:lnTo>
                  <a:lnTo>
                    <a:pt x="29249" y="445769"/>
                  </a:lnTo>
                  <a:lnTo>
                    <a:pt x="39165" y="492759"/>
                  </a:lnTo>
                  <a:lnTo>
                    <a:pt x="54791" y="537209"/>
                  </a:lnTo>
                  <a:lnTo>
                    <a:pt x="75718" y="579119"/>
                  </a:lnTo>
                  <a:lnTo>
                    <a:pt x="739887" y="579119"/>
                  </a:lnTo>
                  <a:lnTo>
                    <a:pt x="733551" y="591819"/>
                  </a:lnTo>
                  <a:lnTo>
                    <a:pt x="730123" y="596899"/>
                  </a:lnTo>
                  <a:lnTo>
                    <a:pt x="625707" y="596899"/>
                  </a:lnTo>
                  <a:lnTo>
                    <a:pt x="625169" y="598169"/>
                  </a:lnTo>
                  <a:lnTo>
                    <a:pt x="598013" y="598169"/>
                  </a:lnTo>
                  <a:lnTo>
                    <a:pt x="489031" y="599439"/>
                  </a:lnTo>
                  <a:lnTo>
                    <a:pt x="463326" y="599439"/>
                  </a:lnTo>
                  <a:lnTo>
                    <a:pt x="324269" y="600709"/>
                  </a:lnTo>
                  <a:lnTo>
                    <a:pt x="324500" y="601979"/>
                  </a:lnTo>
                  <a:lnTo>
                    <a:pt x="298662" y="601979"/>
                  </a:lnTo>
                  <a:lnTo>
                    <a:pt x="191609" y="603249"/>
                  </a:lnTo>
                  <a:lnTo>
                    <a:pt x="164014" y="603249"/>
                  </a:lnTo>
                  <a:lnTo>
                    <a:pt x="91799" y="604519"/>
                  </a:lnTo>
                  <a:lnTo>
                    <a:pt x="101359" y="617219"/>
                  </a:lnTo>
                  <a:lnTo>
                    <a:pt x="111459" y="629919"/>
                  </a:lnTo>
                  <a:lnTo>
                    <a:pt x="122087" y="641349"/>
                  </a:lnTo>
                  <a:lnTo>
                    <a:pt x="133230" y="654049"/>
                  </a:lnTo>
                  <a:lnTo>
                    <a:pt x="161556" y="679449"/>
                  </a:lnTo>
                  <a:lnTo>
                    <a:pt x="192433" y="701039"/>
                  </a:lnTo>
                  <a:lnTo>
                    <a:pt x="225624" y="721359"/>
                  </a:lnTo>
                  <a:lnTo>
                    <a:pt x="260891" y="736599"/>
                  </a:lnTo>
                  <a:lnTo>
                    <a:pt x="306464" y="736599"/>
                  </a:lnTo>
                  <a:lnTo>
                    <a:pt x="312337" y="740409"/>
                  </a:lnTo>
                  <a:lnTo>
                    <a:pt x="347927" y="754379"/>
                  </a:lnTo>
                  <a:lnTo>
                    <a:pt x="378317" y="754379"/>
                  </a:lnTo>
                  <a:lnTo>
                    <a:pt x="393650" y="760729"/>
                  </a:lnTo>
                  <a:lnTo>
                    <a:pt x="531923" y="760729"/>
                  </a:lnTo>
                  <a:lnTo>
                    <a:pt x="498291" y="772159"/>
                  </a:lnTo>
                  <a:lnTo>
                    <a:pt x="447060" y="783589"/>
                  </a:lnTo>
                  <a:lnTo>
                    <a:pt x="393650" y="786129"/>
                  </a:lnTo>
                  <a:close/>
                </a:path>
                <a:path w="787400" h="786129">
                  <a:moveTo>
                    <a:pt x="191589" y="182879"/>
                  </a:moveTo>
                  <a:lnTo>
                    <a:pt x="164034" y="182879"/>
                  </a:lnTo>
                  <a:lnTo>
                    <a:pt x="172181" y="165099"/>
                  </a:lnTo>
                  <a:lnTo>
                    <a:pt x="200289" y="116839"/>
                  </a:lnTo>
                  <a:lnTo>
                    <a:pt x="228910" y="80009"/>
                  </a:lnTo>
                  <a:lnTo>
                    <a:pt x="260911" y="49529"/>
                  </a:lnTo>
                  <a:lnTo>
                    <a:pt x="306444" y="49529"/>
                  </a:lnTo>
                  <a:lnTo>
                    <a:pt x="279036" y="67309"/>
                  </a:lnTo>
                  <a:lnTo>
                    <a:pt x="248511" y="96519"/>
                  </a:lnTo>
                  <a:lnTo>
                    <a:pt x="221192" y="130809"/>
                  </a:lnTo>
                  <a:lnTo>
                    <a:pt x="213192" y="143509"/>
                  </a:lnTo>
                  <a:lnTo>
                    <a:pt x="205586" y="156209"/>
                  </a:lnTo>
                  <a:lnTo>
                    <a:pt x="198382" y="168909"/>
                  </a:lnTo>
                  <a:lnTo>
                    <a:pt x="191589" y="182879"/>
                  </a:lnTo>
                  <a:close/>
                </a:path>
                <a:path w="787400" h="786129">
                  <a:moveTo>
                    <a:pt x="730123" y="189229"/>
                  </a:moveTo>
                  <a:lnTo>
                    <a:pt x="700658" y="189229"/>
                  </a:lnTo>
                  <a:lnTo>
                    <a:pt x="690062" y="173989"/>
                  </a:lnTo>
                  <a:lnTo>
                    <a:pt x="678749" y="160019"/>
                  </a:lnTo>
                  <a:lnTo>
                    <a:pt x="625724" y="106679"/>
                  </a:lnTo>
                  <a:lnTo>
                    <a:pt x="561656" y="64769"/>
                  </a:lnTo>
                  <a:lnTo>
                    <a:pt x="526389" y="49529"/>
                  </a:lnTo>
                  <a:lnTo>
                    <a:pt x="584780" y="49529"/>
                  </a:lnTo>
                  <a:lnTo>
                    <a:pt x="592354" y="53339"/>
                  </a:lnTo>
                  <a:lnTo>
                    <a:pt x="634208" y="81279"/>
                  </a:lnTo>
                  <a:lnTo>
                    <a:pt x="672000" y="114299"/>
                  </a:lnTo>
                  <a:lnTo>
                    <a:pt x="705274" y="152399"/>
                  </a:lnTo>
                  <a:lnTo>
                    <a:pt x="730123" y="189229"/>
                  </a:lnTo>
                  <a:close/>
                </a:path>
                <a:path w="787400" h="786129">
                  <a:moveTo>
                    <a:pt x="148032" y="373379"/>
                  </a:moveTo>
                  <a:lnTo>
                    <a:pt x="122622" y="373379"/>
                  </a:lnTo>
                  <a:lnTo>
                    <a:pt x="125816" y="328929"/>
                  </a:lnTo>
                  <a:lnTo>
                    <a:pt x="132232" y="287019"/>
                  </a:lnTo>
                  <a:lnTo>
                    <a:pt x="141681" y="246379"/>
                  </a:lnTo>
                  <a:lnTo>
                    <a:pt x="153976" y="208279"/>
                  </a:lnTo>
                  <a:lnTo>
                    <a:pt x="75718" y="207009"/>
                  </a:lnTo>
                  <a:lnTo>
                    <a:pt x="739887" y="207009"/>
                  </a:lnTo>
                  <a:lnTo>
                    <a:pt x="740521" y="208279"/>
                  </a:lnTo>
                  <a:lnTo>
                    <a:pt x="180882" y="208279"/>
                  </a:lnTo>
                  <a:lnTo>
                    <a:pt x="167996" y="246379"/>
                  </a:lnTo>
                  <a:lnTo>
                    <a:pt x="158087" y="287019"/>
                  </a:lnTo>
                  <a:lnTo>
                    <a:pt x="151363" y="328929"/>
                  </a:lnTo>
                  <a:lnTo>
                    <a:pt x="148127" y="372109"/>
                  </a:lnTo>
                  <a:lnTo>
                    <a:pt x="148032" y="373379"/>
                  </a:lnTo>
                  <a:close/>
                </a:path>
                <a:path w="787400" h="786129">
                  <a:moveTo>
                    <a:pt x="308360" y="374649"/>
                  </a:moveTo>
                  <a:lnTo>
                    <a:pt x="282936" y="374649"/>
                  </a:lnTo>
                  <a:lnTo>
                    <a:pt x="283904" y="339089"/>
                  </a:lnTo>
                  <a:lnTo>
                    <a:pt x="284008" y="335279"/>
                  </a:lnTo>
                  <a:lnTo>
                    <a:pt x="286530" y="288289"/>
                  </a:lnTo>
                  <a:lnTo>
                    <a:pt x="289894" y="250189"/>
                  </a:lnTo>
                  <a:lnTo>
                    <a:pt x="290006" y="248919"/>
                  </a:lnTo>
                  <a:lnTo>
                    <a:pt x="290118" y="247649"/>
                  </a:lnTo>
                  <a:lnTo>
                    <a:pt x="294804" y="209549"/>
                  </a:lnTo>
                  <a:lnTo>
                    <a:pt x="180882" y="208279"/>
                  </a:lnTo>
                  <a:lnTo>
                    <a:pt x="740521" y="208279"/>
                  </a:lnTo>
                  <a:lnTo>
                    <a:pt x="741155" y="209549"/>
                  </a:lnTo>
                  <a:lnTo>
                    <a:pt x="320332" y="209549"/>
                  </a:lnTo>
                  <a:lnTo>
                    <a:pt x="315592" y="248919"/>
                  </a:lnTo>
                  <a:lnTo>
                    <a:pt x="312311" y="284479"/>
                  </a:lnTo>
                  <a:lnTo>
                    <a:pt x="312194" y="285749"/>
                  </a:lnTo>
                  <a:lnTo>
                    <a:pt x="312077" y="287019"/>
                  </a:lnTo>
                  <a:lnTo>
                    <a:pt x="311960" y="288289"/>
                  </a:lnTo>
                  <a:lnTo>
                    <a:pt x="309513" y="331469"/>
                  </a:lnTo>
                  <a:lnTo>
                    <a:pt x="308428" y="372109"/>
                  </a:lnTo>
                  <a:lnTo>
                    <a:pt x="308360" y="374649"/>
                  </a:lnTo>
                  <a:close/>
                </a:path>
                <a:path w="787400" h="786129">
                  <a:moveTo>
                    <a:pt x="504384" y="377189"/>
                  </a:moveTo>
                  <a:lnTo>
                    <a:pt x="479013" y="377189"/>
                  </a:lnTo>
                  <a:lnTo>
                    <a:pt x="478046" y="339089"/>
                  </a:lnTo>
                  <a:lnTo>
                    <a:pt x="478014" y="337819"/>
                  </a:lnTo>
                  <a:lnTo>
                    <a:pt x="477917" y="334009"/>
                  </a:lnTo>
                  <a:lnTo>
                    <a:pt x="477813" y="331469"/>
                  </a:lnTo>
                  <a:lnTo>
                    <a:pt x="475642" y="293369"/>
                  </a:lnTo>
                  <a:lnTo>
                    <a:pt x="475570" y="292099"/>
                  </a:lnTo>
                  <a:lnTo>
                    <a:pt x="475497" y="290829"/>
                  </a:lnTo>
                  <a:lnTo>
                    <a:pt x="472148" y="252729"/>
                  </a:lnTo>
                  <a:lnTo>
                    <a:pt x="472036" y="251459"/>
                  </a:lnTo>
                  <a:lnTo>
                    <a:pt x="471924" y="250189"/>
                  </a:lnTo>
                  <a:lnTo>
                    <a:pt x="467243" y="212089"/>
                  </a:lnTo>
                  <a:lnTo>
                    <a:pt x="320332" y="209549"/>
                  </a:lnTo>
                  <a:lnTo>
                    <a:pt x="741155" y="209549"/>
                  </a:lnTo>
                  <a:lnTo>
                    <a:pt x="742422" y="212089"/>
                  </a:lnTo>
                  <a:lnTo>
                    <a:pt x="492830" y="212089"/>
                  </a:lnTo>
                  <a:lnTo>
                    <a:pt x="497431" y="250189"/>
                  </a:lnTo>
                  <a:lnTo>
                    <a:pt x="500939" y="290829"/>
                  </a:lnTo>
                  <a:lnTo>
                    <a:pt x="503144" y="331469"/>
                  </a:lnTo>
                  <a:lnTo>
                    <a:pt x="503213" y="332739"/>
                  </a:lnTo>
                  <a:lnTo>
                    <a:pt x="503314" y="335279"/>
                  </a:lnTo>
                  <a:lnTo>
                    <a:pt x="504254" y="372109"/>
                  </a:lnTo>
                  <a:lnTo>
                    <a:pt x="504351" y="375919"/>
                  </a:lnTo>
                  <a:lnTo>
                    <a:pt x="504384" y="377189"/>
                  </a:lnTo>
                  <a:close/>
                </a:path>
                <a:path w="787400" h="786129">
                  <a:moveTo>
                    <a:pt x="664738" y="378459"/>
                  </a:moveTo>
                  <a:lnTo>
                    <a:pt x="639425" y="378459"/>
                  </a:lnTo>
                  <a:lnTo>
                    <a:pt x="636791" y="339089"/>
                  </a:lnTo>
                  <a:lnTo>
                    <a:pt x="636706" y="337819"/>
                  </a:lnTo>
                  <a:lnTo>
                    <a:pt x="630276" y="292099"/>
                  </a:lnTo>
                  <a:lnTo>
                    <a:pt x="620845" y="251459"/>
                  </a:lnTo>
                  <a:lnTo>
                    <a:pt x="608445" y="213359"/>
                  </a:lnTo>
                  <a:lnTo>
                    <a:pt x="492830" y="212089"/>
                  </a:lnTo>
                  <a:lnTo>
                    <a:pt x="742422" y="212089"/>
                  </a:lnTo>
                  <a:lnTo>
                    <a:pt x="743689" y="214629"/>
                  </a:lnTo>
                  <a:lnTo>
                    <a:pt x="635469" y="214629"/>
                  </a:lnTo>
                  <a:lnTo>
                    <a:pt x="647246" y="252729"/>
                  </a:lnTo>
                  <a:lnTo>
                    <a:pt x="656180" y="293369"/>
                  </a:lnTo>
                  <a:lnTo>
                    <a:pt x="662096" y="335279"/>
                  </a:lnTo>
                  <a:lnTo>
                    <a:pt x="664427" y="373379"/>
                  </a:lnTo>
                  <a:lnTo>
                    <a:pt x="664505" y="374649"/>
                  </a:lnTo>
                  <a:lnTo>
                    <a:pt x="664583" y="375919"/>
                  </a:lnTo>
                  <a:lnTo>
                    <a:pt x="664660" y="377189"/>
                  </a:lnTo>
                  <a:lnTo>
                    <a:pt x="664738" y="378459"/>
                  </a:lnTo>
                  <a:close/>
                </a:path>
                <a:path w="787400" h="786129">
                  <a:moveTo>
                    <a:pt x="786444" y="379729"/>
                  </a:moveTo>
                  <a:lnTo>
                    <a:pt x="761654" y="379729"/>
                  </a:lnTo>
                  <a:lnTo>
                    <a:pt x="757757" y="339089"/>
                  </a:lnTo>
                  <a:lnTo>
                    <a:pt x="757635" y="337819"/>
                  </a:lnTo>
                  <a:lnTo>
                    <a:pt x="757513" y="336549"/>
                  </a:lnTo>
                  <a:lnTo>
                    <a:pt x="748339" y="293369"/>
                  </a:lnTo>
                  <a:lnTo>
                    <a:pt x="734440" y="252729"/>
                  </a:lnTo>
                  <a:lnTo>
                    <a:pt x="716128" y="214629"/>
                  </a:lnTo>
                  <a:lnTo>
                    <a:pt x="743689" y="214629"/>
                  </a:lnTo>
                  <a:lnTo>
                    <a:pt x="773237" y="288289"/>
                  </a:lnTo>
                  <a:lnTo>
                    <a:pt x="783706" y="339089"/>
                  </a:lnTo>
                  <a:lnTo>
                    <a:pt x="786017" y="373379"/>
                  </a:lnTo>
                  <a:lnTo>
                    <a:pt x="786102" y="374649"/>
                  </a:lnTo>
                  <a:lnTo>
                    <a:pt x="786188" y="375919"/>
                  </a:lnTo>
                  <a:lnTo>
                    <a:pt x="786273" y="377189"/>
                  </a:lnTo>
                  <a:lnTo>
                    <a:pt x="786359" y="378459"/>
                  </a:lnTo>
                  <a:lnTo>
                    <a:pt x="786444" y="379729"/>
                  </a:lnTo>
                  <a:close/>
                </a:path>
                <a:path w="787400" h="786129">
                  <a:moveTo>
                    <a:pt x="739887" y="579119"/>
                  </a:moveTo>
                  <a:lnTo>
                    <a:pt x="75718" y="579119"/>
                  </a:lnTo>
                  <a:lnTo>
                    <a:pt x="153976" y="577849"/>
                  </a:lnTo>
                  <a:lnTo>
                    <a:pt x="140844" y="535939"/>
                  </a:lnTo>
                  <a:lnTo>
                    <a:pt x="131038" y="492759"/>
                  </a:lnTo>
                  <a:lnTo>
                    <a:pt x="124794" y="447039"/>
                  </a:lnTo>
                  <a:lnTo>
                    <a:pt x="122410" y="400049"/>
                  </a:lnTo>
                  <a:lnTo>
                    <a:pt x="122346" y="398779"/>
                  </a:lnTo>
                  <a:lnTo>
                    <a:pt x="25449" y="397509"/>
                  </a:lnTo>
                  <a:lnTo>
                    <a:pt x="786966" y="397509"/>
                  </a:lnTo>
                  <a:lnTo>
                    <a:pt x="786882" y="398779"/>
                  </a:lnTo>
                  <a:lnTo>
                    <a:pt x="147736" y="398779"/>
                  </a:lnTo>
                  <a:lnTo>
                    <a:pt x="150254" y="445769"/>
                  </a:lnTo>
                  <a:lnTo>
                    <a:pt x="150322" y="447039"/>
                  </a:lnTo>
                  <a:lnTo>
                    <a:pt x="156877" y="492759"/>
                  </a:lnTo>
                  <a:lnTo>
                    <a:pt x="167147" y="537209"/>
                  </a:lnTo>
                  <a:lnTo>
                    <a:pt x="180882" y="577849"/>
                  </a:lnTo>
                  <a:lnTo>
                    <a:pt x="740521" y="577849"/>
                  </a:lnTo>
                  <a:lnTo>
                    <a:pt x="739887" y="579119"/>
                  </a:lnTo>
                  <a:close/>
                </a:path>
                <a:path w="787400" h="786129">
                  <a:moveTo>
                    <a:pt x="740521" y="577849"/>
                  </a:moveTo>
                  <a:lnTo>
                    <a:pt x="180882" y="577849"/>
                  </a:lnTo>
                  <a:lnTo>
                    <a:pt x="294824" y="576579"/>
                  </a:lnTo>
                  <a:lnTo>
                    <a:pt x="289893" y="535939"/>
                  </a:lnTo>
                  <a:lnTo>
                    <a:pt x="286198" y="492759"/>
                  </a:lnTo>
                  <a:lnTo>
                    <a:pt x="283956" y="449579"/>
                  </a:lnTo>
                  <a:lnTo>
                    <a:pt x="283890" y="448309"/>
                  </a:lnTo>
                  <a:lnTo>
                    <a:pt x="283798" y="445769"/>
                  </a:lnTo>
                  <a:lnTo>
                    <a:pt x="282962" y="405129"/>
                  </a:lnTo>
                  <a:lnTo>
                    <a:pt x="282857" y="400049"/>
                  </a:lnTo>
                  <a:lnTo>
                    <a:pt x="147736" y="398779"/>
                  </a:lnTo>
                  <a:lnTo>
                    <a:pt x="786882" y="398779"/>
                  </a:lnTo>
                  <a:lnTo>
                    <a:pt x="786799" y="400049"/>
                  </a:lnTo>
                  <a:lnTo>
                    <a:pt x="308247" y="400049"/>
                  </a:lnTo>
                  <a:lnTo>
                    <a:pt x="309199" y="445769"/>
                  </a:lnTo>
                  <a:lnTo>
                    <a:pt x="309292" y="448309"/>
                  </a:lnTo>
                  <a:lnTo>
                    <a:pt x="311559" y="491489"/>
                  </a:lnTo>
                  <a:lnTo>
                    <a:pt x="311625" y="492759"/>
                  </a:lnTo>
                  <a:lnTo>
                    <a:pt x="315029" y="532129"/>
                  </a:lnTo>
                  <a:lnTo>
                    <a:pt x="315138" y="533399"/>
                  </a:lnTo>
                  <a:lnTo>
                    <a:pt x="315248" y="534669"/>
                  </a:lnTo>
                  <a:lnTo>
                    <a:pt x="315358" y="535939"/>
                  </a:lnTo>
                  <a:lnTo>
                    <a:pt x="320332" y="575309"/>
                  </a:lnTo>
                  <a:lnTo>
                    <a:pt x="741788" y="575309"/>
                  </a:lnTo>
                  <a:lnTo>
                    <a:pt x="740521" y="577849"/>
                  </a:lnTo>
                  <a:close/>
                </a:path>
                <a:path w="787400" h="786129">
                  <a:moveTo>
                    <a:pt x="741788" y="575309"/>
                  </a:moveTo>
                  <a:lnTo>
                    <a:pt x="320332" y="575309"/>
                  </a:lnTo>
                  <a:lnTo>
                    <a:pt x="467243" y="574039"/>
                  </a:lnTo>
                  <a:lnTo>
                    <a:pt x="472075" y="534669"/>
                  </a:lnTo>
                  <a:lnTo>
                    <a:pt x="475711" y="492759"/>
                  </a:lnTo>
                  <a:lnTo>
                    <a:pt x="478003" y="449579"/>
                  </a:lnTo>
                  <a:lnTo>
                    <a:pt x="479016" y="405129"/>
                  </a:lnTo>
                  <a:lnTo>
                    <a:pt x="479072" y="402589"/>
                  </a:lnTo>
                  <a:lnTo>
                    <a:pt x="308247" y="400049"/>
                  </a:lnTo>
                  <a:lnTo>
                    <a:pt x="786799" y="400049"/>
                  </a:lnTo>
                  <a:lnTo>
                    <a:pt x="786632" y="402589"/>
                  </a:lnTo>
                  <a:lnTo>
                    <a:pt x="504443" y="402589"/>
                  </a:lnTo>
                  <a:lnTo>
                    <a:pt x="503511" y="445769"/>
                  </a:lnTo>
                  <a:lnTo>
                    <a:pt x="501139" y="491489"/>
                  </a:lnTo>
                  <a:lnTo>
                    <a:pt x="497678" y="532129"/>
                  </a:lnTo>
                  <a:lnTo>
                    <a:pt x="492830" y="574039"/>
                  </a:lnTo>
                  <a:lnTo>
                    <a:pt x="742422" y="574039"/>
                  </a:lnTo>
                  <a:lnTo>
                    <a:pt x="741788" y="575309"/>
                  </a:lnTo>
                  <a:close/>
                </a:path>
                <a:path w="787400" h="786129">
                  <a:moveTo>
                    <a:pt x="742422" y="574039"/>
                  </a:moveTo>
                  <a:lnTo>
                    <a:pt x="492830" y="574039"/>
                  </a:lnTo>
                  <a:lnTo>
                    <a:pt x="608445" y="572769"/>
                  </a:lnTo>
                  <a:lnTo>
                    <a:pt x="621012" y="533399"/>
                  </a:lnTo>
                  <a:lnTo>
                    <a:pt x="630519" y="492759"/>
                  </a:lnTo>
                  <a:lnTo>
                    <a:pt x="636749" y="449579"/>
                  </a:lnTo>
                  <a:lnTo>
                    <a:pt x="639409" y="405129"/>
                  </a:lnTo>
                  <a:lnTo>
                    <a:pt x="639485" y="403859"/>
                  </a:lnTo>
                  <a:lnTo>
                    <a:pt x="504443" y="402589"/>
                  </a:lnTo>
                  <a:lnTo>
                    <a:pt x="786632" y="402589"/>
                  </a:lnTo>
                  <a:lnTo>
                    <a:pt x="786548" y="403859"/>
                  </a:lnTo>
                  <a:lnTo>
                    <a:pt x="664875" y="403859"/>
                  </a:lnTo>
                  <a:lnTo>
                    <a:pt x="662424" y="445769"/>
                  </a:lnTo>
                  <a:lnTo>
                    <a:pt x="656379" y="491489"/>
                  </a:lnTo>
                  <a:lnTo>
                    <a:pt x="647379" y="533399"/>
                  </a:lnTo>
                  <a:lnTo>
                    <a:pt x="635469" y="571499"/>
                  </a:lnTo>
                  <a:lnTo>
                    <a:pt x="743689" y="571499"/>
                  </a:lnTo>
                  <a:lnTo>
                    <a:pt x="742422" y="574039"/>
                  </a:lnTo>
                  <a:close/>
                </a:path>
                <a:path w="787400" h="786129">
                  <a:moveTo>
                    <a:pt x="743689" y="571499"/>
                  </a:moveTo>
                  <a:lnTo>
                    <a:pt x="716128" y="571499"/>
                  </a:lnTo>
                  <a:lnTo>
                    <a:pt x="734474" y="532129"/>
                  </a:lnTo>
                  <a:lnTo>
                    <a:pt x="748385" y="492759"/>
                  </a:lnTo>
                  <a:lnTo>
                    <a:pt x="757555" y="449579"/>
                  </a:lnTo>
                  <a:lnTo>
                    <a:pt x="761674" y="405129"/>
                  </a:lnTo>
                  <a:lnTo>
                    <a:pt x="664875" y="403859"/>
                  </a:lnTo>
                  <a:lnTo>
                    <a:pt x="786548" y="403859"/>
                  </a:lnTo>
                  <a:lnTo>
                    <a:pt x="783790" y="445769"/>
                  </a:lnTo>
                  <a:lnTo>
                    <a:pt x="783706" y="447039"/>
                  </a:lnTo>
                  <a:lnTo>
                    <a:pt x="773237" y="497839"/>
                  </a:lnTo>
                  <a:lnTo>
                    <a:pt x="756362" y="546099"/>
                  </a:lnTo>
                  <a:lnTo>
                    <a:pt x="743689" y="571499"/>
                  </a:lnTo>
                  <a:close/>
                </a:path>
                <a:path w="787400" h="786129">
                  <a:moveTo>
                    <a:pt x="584753" y="736599"/>
                  </a:moveTo>
                  <a:lnTo>
                    <a:pt x="526389" y="736599"/>
                  </a:lnTo>
                  <a:lnTo>
                    <a:pt x="561653" y="721359"/>
                  </a:lnTo>
                  <a:lnTo>
                    <a:pt x="594840" y="701039"/>
                  </a:lnTo>
                  <a:lnTo>
                    <a:pt x="654050" y="654049"/>
                  </a:lnTo>
                  <a:lnTo>
                    <a:pt x="690070" y="612139"/>
                  </a:lnTo>
                  <a:lnTo>
                    <a:pt x="700658" y="596899"/>
                  </a:lnTo>
                  <a:lnTo>
                    <a:pt x="730123" y="596899"/>
                  </a:lnTo>
                  <a:lnTo>
                    <a:pt x="705274" y="633729"/>
                  </a:lnTo>
                  <a:lnTo>
                    <a:pt x="672000" y="671829"/>
                  </a:lnTo>
                  <a:lnTo>
                    <a:pt x="634196" y="704849"/>
                  </a:lnTo>
                  <a:lnTo>
                    <a:pt x="592330" y="732789"/>
                  </a:lnTo>
                  <a:lnTo>
                    <a:pt x="584753" y="736599"/>
                  </a:lnTo>
                  <a:close/>
                </a:path>
                <a:path w="787400" h="786129">
                  <a:moveTo>
                    <a:pt x="549396" y="754379"/>
                  </a:moveTo>
                  <a:lnTo>
                    <a:pt x="439392" y="754379"/>
                  </a:lnTo>
                  <a:lnTo>
                    <a:pt x="474982" y="740409"/>
                  </a:lnTo>
                  <a:lnTo>
                    <a:pt x="508264" y="718819"/>
                  </a:lnTo>
                  <a:lnTo>
                    <a:pt x="538788" y="689609"/>
                  </a:lnTo>
                  <a:lnTo>
                    <a:pt x="566108" y="655319"/>
                  </a:lnTo>
                  <a:lnTo>
                    <a:pt x="590764" y="613409"/>
                  </a:lnTo>
                  <a:lnTo>
                    <a:pt x="598013" y="598169"/>
                  </a:lnTo>
                  <a:lnTo>
                    <a:pt x="625169" y="598169"/>
                  </a:lnTo>
                  <a:lnTo>
                    <a:pt x="607769" y="634999"/>
                  </a:lnTo>
                  <a:lnTo>
                    <a:pt x="587011" y="669289"/>
                  </a:lnTo>
                  <a:lnTo>
                    <a:pt x="558390" y="706119"/>
                  </a:lnTo>
                  <a:lnTo>
                    <a:pt x="526389" y="736599"/>
                  </a:lnTo>
                  <a:lnTo>
                    <a:pt x="584753" y="736599"/>
                  </a:lnTo>
                  <a:lnTo>
                    <a:pt x="549396" y="754379"/>
                  </a:lnTo>
                  <a:close/>
                </a:path>
                <a:path w="787400" h="786129">
                  <a:moveTo>
                    <a:pt x="531923" y="760729"/>
                  </a:moveTo>
                  <a:lnTo>
                    <a:pt x="393650" y="760729"/>
                  </a:lnTo>
                  <a:lnTo>
                    <a:pt x="408983" y="754379"/>
                  </a:lnTo>
                  <a:lnTo>
                    <a:pt x="423860" y="734059"/>
                  </a:lnTo>
                  <a:lnTo>
                    <a:pt x="450808" y="659129"/>
                  </a:lnTo>
                  <a:lnTo>
                    <a:pt x="460490" y="614679"/>
                  </a:lnTo>
                  <a:lnTo>
                    <a:pt x="463326" y="599439"/>
                  </a:lnTo>
                  <a:lnTo>
                    <a:pt x="489031" y="599439"/>
                  </a:lnTo>
                  <a:lnTo>
                    <a:pt x="485944" y="617219"/>
                  </a:lnTo>
                  <a:lnTo>
                    <a:pt x="475293" y="665479"/>
                  </a:lnTo>
                  <a:lnTo>
                    <a:pt x="458922" y="716279"/>
                  </a:lnTo>
                  <a:lnTo>
                    <a:pt x="439392" y="754379"/>
                  </a:lnTo>
                  <a:lnTo>
                    <a:pt x="549396" y="754379"/>
                  </a:lnTo>
                  <a:lnTo>
                    <a:pt x="546871" y="755649"/>
                  </a:lnTo>
                  <a:lnTo>
                    <a:pt x="531923" y="760729"/>
                  </a:lnTo>
                  <a:close/>
                </a:path>
                <a:path w="787400" h="786129">
                  <a:moveTo>
                    <a:pt x="378317" y="754379"/>
                  </a:moveTo>
                  <a:lnTo>
                    <a:pt x="347927" y="754379"/>
                  </a:lnTo>
                  <a:lnTo>
                    <a:pt x="337781" y="737869"/>
                  </a:lnTo>
                  <a:lnTo>
                    <a:pt x="319762" y="692149"/>
                  </a:lnTo>
                  <a:lnTo>
                    <a:pt x="308347" y="650239"/>
                  </a:lnTo>
                  <a:lnTo>
                    <a:pt x="298662" y="601979"/>
                  </a:lnTo>
                  <a:lnTo>
                    <a:pt x="324500" y="601979"/>
                  </a:lnTo>
                  <a:lnTo>
                    <a:pt x="327040" y="615949"/>
                  </a:lnTo>
                  <a:lnTo>
                    <a:pt x="330004" y="631189"/>
                  </a:lnTo>
                  <a:lnTo>
                    <a:pt x="333157" y="645159"/>
                  </a:lnTo>
                  <a:lnTo>
                    <a:pt x="336492" y="659129"/>
                  </a:lnTo>
                  <a:lnTo>
                    <a:pt x="349378" y="702309"/>
                  </a:lnTo>
                  <a:lnTo>
                    <a:pt x="363440" y="734059"/>
                  </a:lnTo>
                  <a:lnTo>
                    <a:pt x="378317" y="754379"/>
                  </a:lnTo>
                  <a:close/>
                </a:path>
                <a:path w="787400" h="786129">
                  <a:moveTo>
                    <a:pt x="306464" y="736599"/>
                  </a:moveTo>
                  <a:lnTo>
                    <a:pt x="260891" y="736599"/>
                  </a:lnTo>
                  <a:lnTo>
                    <a:pt x="244497" y="722629"/>
                  </a:lnTo>
                  <a:lnTo>
                    <a:pt x="214128" y="688339"/>
                  </a:lnTo>
                  <a:lnTo>
                    <a:pt x="190317" y="654049"/>
                  </a:lnTo>
                  <a:lnTo>
                    <a:pt x="164014" y="603249"/>
                  </a:lnTo>
                  <a:lnTo>
                    <a:pt x="191609" y="603249"/>
                  </a:lnTo>
                  <a:lnTo>
                    <a:pt x="198401" y="617219"/>
                  </a:lnTo>
                  <a:lnTo>
                    <a:pt x="205606" y="629919"/>
                  </a:lnTo>
                  <a:lnTo>
                    <a:pt x="213212" y="642619"/>
                  </a:lnTo>
                  <a:lnTo>
                    <a:pt x="221211" y="655319"/>
                  </a:lnTo>
                  <a:lnTo>
                    <a:pt x="248531" y="689609"/>
                  </a:lnTo>
                  <a:lnTo>
                    <a:pt x="279056" y="718819"/>
                  </a:lnTo>
                  <a:lnTo>
                    <a:pt x="306464" y="736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599438" y="1874501"/>
            <a:ext cx="7514590" cy="507746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1850" dirty="0">
                <a:solidFill>
                  <a:srgbClr val="181818"/>
                </a:solidFill>
                <a:latin typeface="Trebuchet MS"/>
                <a:cs typeface="Trebuchet MS"/>
              </a:rPr>
              <a:t>The</a:t>
            </a:r>
            <a:r>
              <a:rPr sz="1850" spc="22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1850" spc="75" dirty="0">
                <a:solidFill>
                  <a:srgbClr val="181818"/>
                </a:solidFill>
                <a:latin typeface="Trebuchet MS"/>
                <a:cs typeface="Trebuchet MS"/>
              </a:rPr>
              <a:t>microservice</a:t>
            </a:r>
            <a:r>
              <a:rPr sz="1850" spc="22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1850" spc="65" dirty="0">
                <a:solidFill>
                  <a:srgbClr val="181818"/>
                </a:solidFill>
                <a:latin typeface="Trebuchet MS"/>
                <a:cs typeface="Trebuchet MS"/>
              </a:rPr>
              <a:t>streamlines</a:t>
            </a:r>
            <a:r>
              <a:rPr sz="1850" spc="22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1850" spc="55" dirty="0">
                <a:solidFill>
                  <a:srgbClr val="181818"/>
                </a:solidFill>
                <a:latin typeface="Trebuchet MS"/>
                <a:cs typeface="Trebuchet MS"/>
              </a:rPr>
              <a:t>resume</a:t>
            </a:r>
            <a:r>
              <a:rPr sz="1850" spc="22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1850" spc="50" dirty="0">
                <a:solidFill>
                  <a:srgbClr val="181818"/>
                </a:solidFill>
                <a:latin typeface="Trebuchet MS"/>
                <a:cs typeface="Trebuchet MS"/>
              </a:rPr>
              <a:t>evaluation,</a:t>
            </a:r>
            <a:endParaRPr sz="1850" dirty="0">
              <a:latin typeface="Trebuchet MS"/>
              <a:cs typeface="Trebuchet MS"/>
            </a:endParaRPr>
          </a:p>
          <a:p>
            <a:pPr marL="12700" marR="1297940">
              <a:lnSpc>
                <a:spcPct val="116799"/>
              </a:lnSpc>
            </a:pPr>
            <a:r>
              <a:rPr sz="1850" spc="75" dirty="0">
                <a:solidFill>
                  <a:srgbClr val="181818"/>
                </a:solidFill>
                <a:latin typeface="Trebuchet MS"/>
                <a:cs typeface="Trebuchet MS"/>
              </a:rPr>
              <a:t>significantly</a:t>
            </a:r>
            <a:r>
              <a:rPr sz="1850" spc="2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1850" spc="100" dirty="0">
                <a:solidFill>
                  <a:srgbClr val="181818"/>
                </a:solidFill>
                <a:latin typeface="Trebuchet MS"/>
                <a:cs typeface="Trebuchet MS"/>
              </a:rPr>
              <a:t>reducing</a:t>
            </a:r>
            <a:r>
              <a:rPr sz="1850" spc="2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1850" spc="75" dirty="0">
                <a:solidFill>
                  <a:srgbClr val="181818"/>
                </a:solidFill>
                <a:latin typeface="Trebuchet MS"/>
                <a:cs typeface="Trebuchet MS"/>
              </a:rPr>
              <a:t>manual</a:t>
            </a:r>
            <a:r>
              <a:rPr sz="1850" spc="2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1850" spc="55" dirty="0">
                <a:solidFill>
                  <a:srgbClr val="181818"/>
                </a:solidFill>
                <a:latin typeface="Trebuchet MS"/>
                <a:cs typeface="Trebuchet MS"/>
              </a:rPr>
              <a:t>effort</a:t>
            </a:r>
            <a:r>
              <a:rPr sz="1850" spc="2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1850" spc="105" dirty="0">
                <a:solidFill>
                  <a:srgbClr val="181818"/>
                </a:solidFill>
                <a:latin typeface="Trebuchet MS"/>
                <a:cs typeface="Trebuchet MS"/>
              </a:rPr>
              <a:t>and</a:t>
            </a:r>
            <a:r>
              <a:rPr sz="1850" spc="24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1850" spc="35" dirty="0">
                <a:solidFill>
                  <a:srgbClr val="181818"/>
                </a:solidFill>
                <a:latin typeface="Trebuchet MS"/>
                <a:cs typeface="Trebuchet MS"/>
              </a:rPr>
              <a:t>recruitment </a:t>
            </a:r>
            <a:r>
              <a:rPr sz="1850" spc="-10" dirty="0">
                <a:solidFill>
                  <a:srgbClr val="181818"/>
                </a:solidFill>
                <a:latin typeface="Trebuchet MS"/>
                <a:cs typeface="Trebuchet MS"/>
              </a:rPr>
              <a:t>time.</a:t>
            </a:r>
            <a:endParaRPr sz="185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5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370"/>
              </a:spcBef>
            </a:pPr>
            <a:endParaRPr sz="1850" dirty="0">
              <a:latin typeface="Trebuchet MS"/>
              <a:cs typeface="Trebuchet MS"/>
            </a:endParaRPr>
          </a:p>
          <a:p>
            <a:pPr marL="81915">
              <a:lnSpc>
                <a:spcPct val="100000"/>
              </a:lnSpc>
            </a:pPr>
            <a:r>
              <a:rPr lang="en-IN" sz="2400" spc="60" dirty="0">
                <a:solidFill>
                  <a:srgbClr val="181818"/>
                </a:solidFill>
                <a:latin typeface="Trebuchet MS"/>
                <a:cs typeface="Trebuchet MS"/>
              </a:rPr>
              <a:t>Objective</a:t>
            </a:r>
            <a:r>
              <a:rPr sz="2400" spc="3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400" spc="215" dirty="0">
                <a:solidFill>
                  <a:srgbClr val="181818"/>
                </a:solidFill>
                <a:latin typeface="Trebuchet MS"/>
                <a:cs typeface="Trebuchet MS"/>
              </a:rPr>
              <a:t>And</a:t>
            </a:r>
            <a:r>
              <a:rPr sz="2400" spc="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400" spc="114" dirty="0">
                <a:solidFill>
                  <a:srgbClr val="181818"/>
                </a:solidFill>
                <a:latin typeface="Trebuchet MS"/>
                <a:cs typeface="Trebuchet MS"/>
              </a:rPr>
              <a:t>Scalable</a:t>
            </a:r>
            <a:r>
              <a:rPr sz="2400" spc="3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400" spc="175" dirty="0">
                <a:solidFill>
                  <a:srgbClr val="181818"/>
                </a:solidFill>
                <a:latin typeface="Trebuchet MS"/>
                <a:cs typeface="Trebuchet MS"/>
              </a:rPr>
              <a:t>Assessment</a:t>
            </a:r>
            <a:endParaRPr sz="2400" dirty="0">
              <a:latin typeface="Trebuchet MS"/>
              <a:cs typeface="Trebuchet MS"/>
            </a:endParaRPr>
          </a:p>
          <a:p>
            <a:pPr marL="151765">
              <a:lnSpc>
                <a:spcPct val="100000"/>
              </a:lnSpc>
              <a:spcBef>
                <a:spcPts val="185"/>
              </a:spcBef>
            </a:pPr>
            <a:r>
              <a:rPr sz="1850" spc="80" dirty="0">
                <a:solidFill>
                  <a:srgbClr val="181818"/>
                </a:solidFill>
                <a:latin typeface="Trebuchet MS"/>
                <a:cs typeface="Trebuchet MS"/>
              </a:rPr>
              <a:t>Ensures</a:t>
            </a:r>
            <a:r>
              <a:rPr sz="1850" spc="2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1850" dirty="0">
                <a:solidFill>
                  <a:srgbClr val="181818"/>
                </a:solidFill>
                <a:latin typeface="Trebuchet MS"/>
                <a:cs typeface="Trebuchet MS"/>
              </a:rPr>
              <a:t>fair,</a:t>
            </a:r>
            <a:r>
              <a:rPr sz="1850" spc="24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1850" spc="80" dirty="0">
                <a:solidFill>
                  <a:srgbClr val="181818"/>
                </a:solidFill>
                <a:latin typeface="Trebuchet MS"/>
                <a:cs typeface="Trebuchet MS"/>
              </a:rPr>
              <a:t>consistent</a:t>
            </a:r>
            <a:r>
              <a:rPr sz="1850" spc="24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1850" spc="105" dirty="0">
                <a:solidFill>
                  <a:srgbClr val="181818"/>
                </a:solidFill>
                <a:latin typeface="Trebuchet MS"/>
                <a:cs typeface="Trebuchet MS"/>
              </a:rPr>
              <a:t>scoring</a:t>
            </a:r>
            <a:r>
              <a:rPr sz="1850" spc="24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1850" spc="114" dirty="0">
                <a:solidFill>
                  <a:srgbClr val="181818"/>
                </a:solidFill>
                <a:latin typeface="Trebuchet MS"/>
                <a:cs typeface="Trebuchet MS"/>
              </a:rPr>
              <a:t>across</a:t>
            </a:r>
            <a:r>
              <a:rPr sz="1850" spc="2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1850" spc="95" dirty="0">
                <a:solidFill>
                  <a:srgbClr val="181818"/>
                </a:solidFill>
                <a:latin typeface="Trebuchet MS"/>
                <a:cs typeface="Trebuchet MS"/>
              </a:rPr>
              <a:t>large</a:t>
            </a:r>
            <a:r>
              <a:rPr sz="1850" spc="24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1850" spc="55" dirty="0">
                <a:solidFill>
                  <a:srgbClr val="181818"/>
                </a:solidFill>
                <a:latin typeface="Trebuchet MS"/>
                <a:cs typeface="Trebuchet MS"/>
              </a:rPr>
              <a:t>volumes</a:t>
            </a:r>
            <a:r>
              <a:rPr sz="1850" spc="24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1850" spc="25" dirty="0">
                <a:solidFill>
                  <a:srgbClr val="181818"/>
                </a:solidFill>
                <a:latin typeface="Trebuchet MS"/>
                <a:cs typeface="Trebuchet MS"/>
              </a:rPr>
              <a:t>of</a:t>
            </a:r>
            <a:endParaRPr sz="1850" dirty="0">
              <a:latin typeface="Trebuchet MS"/>
              <a:cs typeface="Trebuchet MS"/>
            </a:endParaRPr>
          </a:p>
          <a:p>
            <a:pPr marL="151765" marR="1840230">
              <a:lnSpc>
                <a:spcPct val="116799"/>
              </a:lnSpc>
            </a:pPr>
            <a:r>
              <a:rPr sz="1850" spc="45" dirty="0">
                <a:solidFill>
                  <a:srgbClr val="181818"/>
                </a:solidFill>
                <a:latin typeface="Trebuchet MS"/>
                <a:cs typeface="Trebuchet MS"/>
              </a:rPr>
              <a:t>resumes,</a:t>
            </a:r>
            <a:r>
              <a:rPr sz="1850" spc="24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1850" spc="130" dirty="0">
                <a:solidFill>
                  <a:srgbClr val="181818"/>
                </a:solidFill>
                <a:latin typeface="Trebuchet MS"/>
                <a:cs typeface="Trebuchet MS"/>
              </a:rPr>
              <a:t>adaptable</a:t>
            </a:r>
            <a:r>
              <a:rPr sz="1850" spc="24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1850" dirty="0">
                <a:solidFill>
                  <a:srgbClr val="181818"/>
                </a:solidFill>
                <a:latin typeface="Trebuchet MS"/>
                <a:cs typeface="Trebuchet MS"/>
              </a:rPr>
              <a:t>to</a:t>
            </a:r>
            <a:r>
              <a:rPr sz="1850" spc="25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1850" spc="70" dirty="0">
                <a:solidFill>
                  <a:srgbClr val="181818"/>
                </a:solidFill>
                <a:latin typeface="Trebuchet MS"/>
                <a:cs typeface="Trebuchet MS"/>
              </a:rPr>
              <a:t>various</a:t>
            </a:r>
            <a:r>
              <a:rPr sz="1850" spc="24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1850" dirty="0">
                <a:solidFill>
                  <a:srgbClr val="181818"/>
                </a:solidFill>
                <a:latin typeface="Trebuchet MS"/>
                <a:cs typeface="Trebuchet MS"/>
              </a:rPr>
              <a:t>job</a:t>
            </a:r>
            <a:r>
              <a:rPr sz="1850" spc="24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1850" spc="70" dirty="0">
                <a:solidFill>
                  <a:srgbClr val="181818"/>
                </a:solidFill>
                <a:latin typeface="Trebuchet MS"/>
                <a:cs typeface="Trebuchet MS"/>
              </a:rPr>
              <a:t>profiles</a:t>
            </a:r>
            <a:r>
              <a:rPr sz="1850" spc="25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1850" spc="80" dirty="0">
                <a:solidFill>
                  <a:srgbClr val="181818"/>
                </a:solidFill>
                <a:latin typeface="Trebuchet MS"/>
                <a:cs typeface="Trebuchet MS"/>
              </a:rPr>
              <a:t>and </a:t>
            </a:r>
            <a:r>
              <a:rPr sz="1850" spc="40" dirty="0">
                <a:solidFill>
                  <a:srgbClr val="181818"/>
                </a:solidFill>
                <a:latin typeface="Trebuchet MS"/>
                <a:cs typeface="Trebuchet MS"/>
              </a:rPr>
              <a:t>industries.</a:t>
            </a:r>
            <a:endParaRPr sz="185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5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125"/>
              </a:spcBef>
            </a:pPr>
            <a:endParaRPr sz="1850" dirty="0">
              <a:latin typeface="Trebuchet MS"/>
              <a:cs typeface="Trebuchet MS"/>
            </a:endParaRPr>
          </a:p>
          <a:p>
            <a:pPr marL="151765">
              <a:lnSpc>
                <a:spcPct val="100000"/>
              </a:lnSpc>
              <a:spcBef>
                <a:spcPts val="5"/>
              </a:spcBef>
            </a:pPr>
            <a:r>
              <a:rPr sz="2400" spc="245" dirty="0">
                <a:solidFill>
                  <a:srgbClr val="181818"/>
                </a:solidFill>
                <a:latin typeface="Trebuchet MS"/>
                <a:cs typeface="Trebuchet MS"/>
              </a:rPr>
              <a:t>Future-</a:t>
            </a:r>
            <a:r>
              <a:rPr sz="2400" spc="155" dirty="0">
                <a:solidFill>
                  <a:srgbClr val="181818"/>
                </a:solidFill>
                <a:latin typeface="Trebuchet MS"/>
                <a:cs typeface="Trebuchet MS"/>
              </a:rPr>
              <a:t>Ready</a:t>
            </a:r>
            <a:r>
              <a:rPr sz="2400" spc="2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400" spc="165" dirty="0">
                <a:solidFill>
                  <a:srgbClr val="181818"/>
                </a:solidFill>
                <a:latin typeface="Trebuchet MS"/>
                <a:cs typeface="Trebuchet MS"/>
              </a:rPr>
              <a:t>Integration</a:t>
            </a:r>
            <a:endParaRPr sz="2400" dirty="0">
              <a:latin typeface="Trebuchet MS"/>
              <a:cs typeface="Trebuchet MS"/>
            </a:endParaRPr>
          </a:p>
          <a:p>
            <a:pPr marL="151765">
              <a:lnSpc>
                <a:spcPct val="100000"/>
              </a:lnSpc>
              <a:spcBef>
                <a:spcPts val="145"/>
              </a:spcBef>
            </a:pPr>
            <a:r>
              <a:rPr sz="1850" dirty="0">
                <a:solidFill>
                  <a:srgbClr val="181818"/>
                </a:solidFill>
                <a:latin typeface="Trebuchet MS"/>
                <a:cs typeface="Trebuchet MS"/>
              </a:rPr>
              <a:t>Lays</a:t>
            </a:r>
            <a:r>
              <a:rPr sz="1850" spc="28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1850" dirty="0">
                <a:solidFill>
                  <a:srgbClr val="181818"/>
                </a:solidFill>
                <a:latin typeface="Trebuchet MS"/>
                <a:cs typeface="Trebuchet MS"/>
              </a:rPr>
              <a:t>the</a:t>
            </a:r>
            <a:r>
              <a:rPr sz="1850" spc="28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1850" spc="90" dirty="0">
                <a:solidFill>
                  <a:srgbClr val="181818"/>
                </a:solidFill>
                <a:latin typeface="Trebuchet MS"/>
                <a:cs typeface="Trebuchet MS"/>
              </a:rPr>
              <a:t>foundation</a:t>
            </a:r>
            <a:r>
              <a:rPr sz="1850" spc="28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1850" dirty="0">
                <a:solidFill>
                  <a:srgbClr val="181818"/>
                </a:solidFill>
                <a:latin typeface="Trebuchet MS"/>
                <a:cs typeface="Trebuchet MS"/>
              </a:rPr>
              <a:t>for</a:t>
            </a:r>
            <a:r>
              <a:rPr sz="1850" spc="28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1850" spc="55" dirty="0">
                <a:solidFill>
                  <a:srgbClr val="181818"/>
                </a:solidFill>
                <a:latin typeface="Trebuchet MS"/>
                <a:cs typeface="Trebuchet MS"/>
              </a:rPr>
              <a:t>intelligent</a:t>
            </a:r>
            <a:r>
              <a:rPr sz="1850" spc="28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1850" spc="45" dirty="0">
                <a:solidFill>
                  <a:srgbClr val="181818"/>
                </a:solidFill>
                <a:latin typeface="Trebuchet MS"/>
                <a:cs typeface="Trebuchet MS"/>
              </a:rPr>
              <a:t>recruitment</a:t>
            </a:r>
            <a:r>
              <a:rPr sz="1850" spc="28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1850" spc="60" dirty="0">
                <a:solidFill>
                  <a:srgbClr val="181818"/>
                </a:solidFill>
                <a:latin typeface="Trebuchet MS"/>
                <a:cs typeface="Trebuchet MS"/>
              </a:rPr>
              <a:t>systems</a:t>
            </a:r>
            <a:r>
              <a:rPr sz="1850" spc="28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1850" spc="-20" dirty="0">
                <a:solidFill>
                  <a:srgbClr val="181818"/>
                </a:solidFill>
                <a:latin typeface="Trebuchet MS"/>
                <a:cs typeface="Trebuchet MS"/>
              </a:rPr>
              <a:t>with</a:t>
            </a:r>
            <a:endParaRPr sz="1850" dirty="0">
              <a:latin typeface="Trebuchet MS"/>
              <a:cs typeface="Trebuchet MS"/>
            </a:endParaRPr>
          </a:p>
          <a:p>
            <a:pPr marL="151765" marR="5080">
              <a:lnSpc>
                <a:spcPct val="116799"/>
              </a:lnSpc>
            </a:pPr>
            <a:r>
              <a:rPr sz="1850" spc="75" dirty="0">
                <a:solidFill>
                  <a:srgbClr val="181818"/>
                </a:solidFill>
                <a:latin typeface="Trebuchet MS"/>
                <a:cs typeface="Trebuchet MS"/>
              </a:rPr>
              <a:t>potential</a:t>
            </a:r>
            <a:r>
              <a:rPr sz="1850" spc="25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1850" dirty="0">
                <a:solidFill>
                  <a:srgbClr val="181818"/>
                </a:solidFill>
                <a:latin typeface="Trebuchet MS"/>
                <a:cs typeface="Trebuchet MS"/>
              </a:rPr>
              <a:t>for</a:t>
            </a:r>
            <a:r>
              <a:rPr sz="1850" spc="25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1850" spc="80" dirty="0">
                <a:solidFill>
                  <a:srgbClr val="181818"/>
                </a:solidFill>
                <a:latin typeface="Trebuchet MS"/>
                <a:cs typeface="Trebuchet MS"/>
              </a:rPr>
              <a:t>integration</a:t>
            </a:r>
            <a:r>
              <a:rPr sz="1850" spc="254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1850" dirty="0">
                <a:solidFill>
                  <a:srgbClr val="181818"/>
                </a:solidFill>
                <a:latin typeface="Trebuchet MS"/>
                <a:cs typeface="Trebuchet MS"/>
              </a:rPr>
              <a:t>into</a:t>
            </a:r>
            <a:r>
              <a:rPr sz="1850" spc="25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1850" spc="75" dirty="0">
                <a:solidFill>
                  <a:srgbClr val="181818"/>
                </a:solidFill>
                <a:latin typeface="Trebuchet MS"/>
                <a:cs typeface="Trebuchet MS"/>
              </a:rPr>
              <a:t>larger</a:t>
            </a:r>
            <a:r>
              <a:rPr sz="1850" spc="254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1850" dirty="0">
                <a:solidFill>
                  <a:srgbClr val="181818"/>
                </a:solidFill>
                <a:latin typeface="Trebuchet MS"/>
                <a:cs typeface="Trebuchet MS"/>
              </a:rPr>
              <a:t>HR</a:t>
            </a:r>
            <a:r>
              <a:rPr sz="1850" spc="25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1850" spc="70" dirty="0">
                <a:solidFill>
                  <a:srgbClr val="181818"/>
                </a:solidFill>
                <a:latin typeface="Trebuchet MS"/>
                <a:cs typeface="Trebuchet MS"/>
              </a:rPr>
              <a:t>platforms</a:t>
            </a:r>
            <a:r>
              <a:rPr sz="1850" spc="254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1850" spc="105" dirty="0">
                <a:solidFill>
                  <a:srgbClr val="181818"/>
                </a:solidFill>
                <a:latin typeface="Trebuchet MS"/>
                <a:cs typeface="Trebuchet MS"/>
              </a:rPr>
              <a:t>and</a:t>
            </a:r>
            <a:r>
              <a:rPr sz="1850" spc="25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1850" spc="70" dirty="0">
                <a:solidFill>
                  <a:srgbClr val="181818"/>
                </a:solidFill>
                <a:latin typeface="Trebuchet MS"/>
                <a:cs typeface="Trebuchet MS"/>
              </a:rPr>
              <a:t>learning </a:t>
            </a:r>
            <a:r>
              <a:rPr sz="1850" spc="105" dirty="0">
                <a:solidFill>
                  <a:srgbClr val="181818"/>
                </a:solidFill>
                <a:latin typeface="Trebuchet MS"/>
                <a:cs typeface="Trebuchet MS"/>
              </a:rPr>
              <a:t>management</a:t>
            </a:r>
            <a:r>
              <a:rPr sz="1850" spc="22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1850" spc="35" dirty="0">
                <a:solidFill>
                  <a:srgbClr val="181818"/>
                </a:solidFill>
                <a:latin typeface="Trebuchet MS"/>
                <a:cs typeface="Trebuchet MS"/>
              </a:rPr>
              <a:t>systems.</a:t>
            </a:r>
            <a:endParaRPr sz="1850" dirty="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669003" y="7666471"/>
            <a:ext cx="7080250" cy="122555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sz="2400" spc="165" dirty="0">
                <a:solidFill>
                  <a:srgbClr val="181818"/>
                </a:solidFill>
                <a:latin typeface="Trebuchet MS"/>
                <a:cs typeface="Trebuchet MS"/>
              </a:rPr>
              <a:t>Enterprise</a:t>
            </a:r>
            <a:r>
              <a:rPr sz="2400" spc="2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400" spc="200" dirty="0">
                <a:solidFill>
                  <a:srgbClr val="181818"/>
                </a:solidFill>
                <a:latin typeface="Trebuchet MS"/>
                <a:cs typeface="Trebuchet MS"/>
              </a:rPr>
              <a:t>Standards</a:t>
            </a:r>
            <a:endParaRPr sz="2400">
              <a:latin typeface="Trebuchet MS"/>
              <a:cs typeface="Trebuchet MS"/>
            </a:endParaRPr>
          </a:p>
          <a:p>
            <a:pPr marL="81915">
              <a:lnSpc>
                <a:spcPct val="100000"/>
              </a:lnSpc>
              <a:spcBef>
                <a:spcPts val="220"/>
              </a:spcBef>
            </a:pPr>
            <a:r>
              <a:rPr sz="1500" spc="105" dirty="0">
                <a:solidFill>
                  <a:srgbClr val="181818"/>
                </a:solidFill>
                <a:latin typeface="Trebuchet MS"/>
                <a:cs typeface="Trebuchet MS"/>
              </a:rPr>
              <a:t>Designed</a:t>
            </a:r>
            <a:r>
              <a:rPr sz="1500" spc="19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181818"/>
                </a:solidFill>
                <a:latin typeface="Trebuchet MS"/>
                <a:cs typeface="Trebuchet MS"/>
              </a:rPr>
              <a:t>with</a:t>
            </a:r>
            <a:r>
              <a:rPr sz="1500" spc="20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1500" spc="60" dirty="0">
                <a:solidFill>
                  <a:srgbClr val="181818"/>
                </a:solidFill>
                <a:latin typeface="Trebuchet MS"/>
                <a:cs typeface="Trebuchet MS"/>
              </a:rPr>
              <a:t>modular</a:t>
            </a:r>
            <a:r>
              <a:rPr sz="1500" spc="19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1500" spc="70" dirty="0">
                <a:solidFill>
                  <a:srgbClr val="181818"/>
                </a:solidFill>
                <a:latin typeface="Trebuchet MS"/>
                <a:cs typeface="Trebuchet MS"/>
              </a:rPr>
              <a:t>code,</a:t>
            </a:r>
            <a:r>
              <a:rPr sz="1500" spc="20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1500" spc="90" dirty="0">
                <a:solidFill>
                  <a:srgbClr val="181818"/>
                </a:solidFill>
                <a:latin typeface="Trebuchet MS"/>
                <a:cs typeface="Trebuchet MS"/>
              </a:rPr>
              <a:t>configurable</a:t>
            </a:r>
            <a:r>
              <a:rPr sz="1500" spc="20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1500" spc="50" dirty="0">
                <a:solidFill>
                  <a:srgbClr val="181818"/>
                </a:solidFill>
                <a:latin typeface="Trebuchet MS"/>
                <a:cs typeface="Trebuchet MS"/>
              </a:rPr>
              <a:t>settings,</a:t>
            </a:r>
            <a:r>
              <a:rPr sz="1500" spc="19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1500" spc="90" dirty="0">
                <a:solidFill>
                  <a:srgbClr val="181818"/>
                </a:solidFill>
                <a:latin typeface="Trebuchet MS"/>
                <a:cs typeface="Trebuchet MS"/>
              </a:rPr>
              <a:t>and</a:t>
            </a:r>
            <a:r>
              <a:rPr sz="1500" spc="20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1500" spc="55" dirty="0">
                <a:solidFill>
                  <a:srgbClr val="181818"/>
                </a:solidFill>
                <a:latin typeface="Trebuchet MS"/>
                <a:cs typeface="Trebuchet MS"/>
              </a:rPr>
              <a:t>robust</a:t>
            </a:r>
            <a:r>
              <a:rPr sz="1500" spc="19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1500" spc="-10" dirty="0">
                <a:solidFill>
                  <a:srgbClr val="181818"/>
                </a:solidFill>
                <a:latin typeface="Trebuchet MS"/>
                <a:cs typeface="Trebuchet MS"/>
              </a:rPr>
              <a:t>error</a:t>
            </a:r>
            <a:endParaRPr sz="1500">
              <a:latin typeface="Trebuchet MS"/>
              <a:cs typeface="Trebuchet MS"/>
            </a:endParaRPr>
          </a:p>
          <a:p>
            <a:pPr marL="81915" marR="5080">
              <a:lnSpc>
                <a:spcPct val="117400"/>
              </a:lnSpc>
            </a:pPr>
            <a:r>
              <a:rPr sz="1500" spc="75" dirty="0">
                <a:solidFill>
                  <a:srgbClr val="181818"/>
                </a:solidFill>
                <a:latin typeface="Trebuchet MS"/>
                <a:cs typeface="Trebuchet MS"/>
              </a:rPr>
              <a:t>handling.Ensures</a:t>
            </a:r>
            <a:r>
              <a:rPr sz="1500" spc="18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1500" spc="55" dirty="0">
                <a:solidFill>
                  <a:srgbClr val="181818"/>
                </a:solidFill>
                <a:latin typeface="Trebuchet MS"/>
                <a:cs typeface="Trebuchet MS"/>
              </a:rPr>
              <a:t>scalability,</a:t>
            </a:r>
            <a:r>
              <a:rPr sz="1500" spc="18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1500" spc="80" dirty="0">
                <a:solidFill>
                  <a:srgbClr val="181818"/>
                </a:solidFill>
                <a:latin typeface="Trebuchet MS"/>
                <a:cs typeface="Trebuchet MS"/>
              </a:rPr>
              <a:t>easy</a:t>
            </a:r>
            <a:r>
              <a:rPr sz="1500" spc="18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1500" spc="65" dirty="0">
                <a:solidFill>
                  <a:srgbClr val="181818"/>
                </a:solidFill>
                <a:latin typeface="Trebuchet MS"/>
                <a:cs typeface="Trebuchet MS"/>
              </a:rPr>
              <a:t>updates,</a:t>
            </a:r>
            <a:r>
              <a:rPr sz="1500" spc="18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1500" spc="90" dirty="0">
                <a:solidFill>
                  <a:srgbClr val="181818"/>
                </a:solidFill>
                <a:latin typeface="Trebuchet MS"/>
                <a:cs typeface="Trebuchet MS"/>
              </a:rPr>
              <a:t>and</a:t>
            </a:r>
            <a:r>
              <a:rPr sz="1500" spc="18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1500" spc="60" dirty="0">
                <a:solidFill>
                  <a:srgbClr val="181818"/>
                </a:solidFill>
                <a:latin typeface="Trebuchet MS"/>
                <a:cs typeface="Trebuchet MS"/>
              </a:rPr>
              <a:t>reliable</a:t>
            </a:r>
            <a:r>
              <a:rPr sz="1500" spc="19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1500" spc="80" dirty="0">
                <a:solidFill>
                  <a:srgbClr val="181818"/>
                </a:solidFill>
                <a:latin typeface="Trebuchet MS"/>
                <a:cs typeface="Trebuchet MS"/>
              </a:rPr>
              <a:t>performance</a:t>
            </a:r>
            <a:r>
              <a:rPr sz="1500" spc="18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1500" spc="-25" dirty="0">
                <a:solidFill>
                  <a:srgbClr val="181818"/>
                </a:solidFill>
                <a:latin typeface="Trebuchet MS"/>
                <a:cs typeface="Trebuchet MS"/>
              </a:rPr>
              <a:t>for </a:t>
            </a:r>
            <a:r>
              <a:rPr sz="1500" spc="55" dirty="0">
                <a:solidFill>
                  <a:srgbClr val="181818"/>
                </a:solidFill>
                <a:latin typeface="Trebuchet MS"/>
                <a:cs typeface="Trebuchet MS"/>
              </a:rPr>
              <a:t>enterprise</a:t>
            </a:r>
            <a:r>
              <a:rPr sz="1500" spc="204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1500" spc="-20" dirty="0">
                <a:solidFill>
                  <a:srgbClr val="181818"/>
                </a:solidFill>
                <a:latin typeface="Trebuchet MS"/>
                <a:cs typeface="Trebuchet MS"/>
              </a:rPr>
              <a:t>use.</a:t>
            </a:r>
            <a:endParaRPr sz="1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6051" y="4744553"/>
            <a:ext cx="8056880" cy="1435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250" spc="1330" dirty="0">
                <a:latin typeface="Bauhaus 93" panose="04030905020B02020C02" pitchFamily="82" charset="0"/>
                <a:cs typeface="Arial"/>
              </a:rPr>
              <a:t>THAN</a:t>
            </a:r>
            <a:r>
              <a:rPr sz="9250" spc="730" dirty="0">
                <a:latin typeface="Bauhaus 93" panose="04030905020B02020C02" pitchFamily="82" charset="0"/>
                <a:cs typeface="Arial"/>
              </a:rPr>
              <a:t>K</a:t>
            </a:r>
            <a:r>
              <a:rPr sz="9250" spc="480" dirty="0">
                <a:latin typeface="Bauhaus 93" panose="04030905020B02020C02" pitchFamily="82" charset="0"/>
                <a:cs typeface="Arial"/>
              </a:rPr>
              <a:t> </a:t>
            </a:r>
            <a:r>
              <a:rPr sz="9250" spc="1000" dirty="0">
                <a:latin typeface="Bauhaus 93" panose="04030905020B02020C02" pitchFamily="82" charset="0"/>
                <a:cs typeface="Arial"/>
              </a:rPr>
              <a:t>YO</a:t>
            </a:r>
            <a:r>
              <a:rPr sz="9250" spc="400" dirty="0">
                <a:latin typeface="Bauhaus 93" panose="04030905020B02020C02" pitchFamily="82" charset="0"/>
                <a:cs typeface="Arial"/>
              </a:rPr>
              <a:t>U</a:t>
            </a:r>
            <a:endParaRPr sz="9250" dirty="0">
              <a:latin typeface="Bauhaus 93" panose="04030905020B02020C02" pitchFamily="82" charset="0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271885" cy="10287000"/>
          </a:xfrm>
          <a:custGeom>
            <a:avLst/>
            <a:gdLst/>
            <a:ahLst/>
            <a:cxnLst/>
            <a:rect l="l" t="t" r="r" b="b"/>
            <a:pathLst>
              <a:path w="11271885" h="10287000">
                <a:moveTo>
                  <a:pt x="0" y="10286999"/>
                </a:moveTo>
                <a:lnTo>
                  <a:pt x="11271555" y="10286999"/>
                </a:lnTo>
                <a:lnTo>
                  <a:pt x="11271555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F1F4F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1271555" y="0"/>
            <a:ext cx="7016750" cy="10287000"/>
            <a:chOff x="11271555" y="0"/>
            <a:chExt cx="7016750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1555" y="0"/>
              <a:ext cx="7016443" cy="102869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1555" y="2015108"/>
              <a:ext cx="7016443" cy="827189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48371" y="0"/>
              <a:ext cx="4539628" cy="66929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10013" y="2246153"/>
              <a:ext cx="4303704" cy="482485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373112" y="4280621"/>
            <a:ext cx="8980805" cy="273050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5"/>
              </a:spcBef>
              <a:tabLst>
                <a:tab pos="2301875" algn="l"/>
              </a:tabLst>
            </a:pPr>
            <a:r>
              <a:rPr sz="3850" spc="110" dirty="0">
                <a:solidFill>
                  <a:srgbClr val="1A1A1A"/>
                </a:solidFill>
                <a:latin typeface="Georgia"/>
                <a:cs typeface="Georgia"/>
              </a:rPr>
              <a:t>SOURAV</a:t>
            </a:r>
            <a:r>
              <a:rPr sz="3850" dirty="0">
                <a:solidFill>
                  <a:srgbClr val="1A1A1A"/>
                </a:solidFill>
                <a:latin typeface="Georgia"/>
                <a:cs typeface="Georgia"/>
              </a:rPr>
              <a:t>	</a:t>
            </a:r>
            <a:r>
              <a:rPr sz="3850" spc="114" dirty="0">
                <a:solidFill>
                  <a:srgbClr val="1A1A1A"/>
                </a:solidFill>
                <a:latin typeface="Georgia"/>
                <a:cs typeface="Georgia"/>
              </a:rPr>
              <a:t>MAHAPATRA</a:t>
            </a:r>
            <a:endParaRPr sz="385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  <a:tabLst>
                <a:tab pos="1629410" algn="l"/>
                <a:tab pos="1928495" algn="l"/>
                <a:tab pos="4803775" algn="l"/>
              </a:tabLst>
            </a:pPr>
            <a:r>
              <a:rPr sz="3850" spc="-20" dirty="0">
                <a:solidFill>
                  <a:srgbClr val="1A1A1A"/>
                </a:solidFill>
                <a:latin typeface="Georgia"/>
                <a:cs typeface="Georgia"/>
              </a:rPr>
              <a:t>TEAM</a:t>
            </a:r>
            <a:r>
              <a:rPr sz="3850" dirty="0">
                <a:solidFill>
                  <a:srgbClr val="1A1A1A"/>
                </a:solidFill>
                <a:latin typeface="Georgia"/>
                <a:cs typeface="Georgia"/>
              </a:rPr>
              <a:t>	</a:t>
            </a:r>
            <a:r>
              <a:rPr sz="3850" spc="-305" dirty="0">
                <a:solidFill>
                  <a:srgbClr val="1A1A1A"/>
                </a:solidFill>
                <a:latin typeface="Georgia"/>
                <a:cs typeface="Georgia"/>
              </a:rPr>
              <a:t>:</a:t>
            </a:r>
            <a:r>
              <a:rPr sz="3850" dirty="0">
                <a:solidFill>
                  <a:srgbClr val="1A1A1A"/>
                </a:solidFill>
                <a:latin typeface="Georgia"/>
                <a:cs typeface="Georgia"/>
              </a:rPr>
              <a:t>	</a:t>
            </a:r>
            <a:r>
              <a:rPr sz="3850" spc="95" dirty="0">
                <a:solidFill>
                  <a:srgbClr val="1A1A1A"/>
                </a:solidFill>
                <a:latin typeface="Georgia"/>
                <a:cs typeface="Georgia"/>
              </a:rPr>
              <a:t>PARALLAX</a:t>
            </a:r>
            <a:r>
              <a:rPr sz="3850" dirty="0">
                <a:solidFill>
                  <a:srgbClr val="1A1A1A"/>
                </a:solidFill>
                <a:latin typeface="Georgia"/>
                <a:cs typeface="Georgia"/>
              </a:rPr>
              <a:t>	</a:t>
            </a:r>
            <a:r>
              <a:rPr sz="3850" spc="90" dirty="0">
                <a:solidFill>
                  <a:srgbClr val="1A1A1A"/>
                </a:solidFill>
                <a:latin typeface="Georgia"/>
                <a:cs typeface="Georgia"/>
              </a:rPr>
              <a:t>PIONEERS</a:t>
            </a:r>
            <a:endParaRPr sz="385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3850" spc="280" dirty="0">
                <a:solidFill>
                  <a:srgbClr val="1A1A1A"/>
                </a:solidFill>
                <a:latin typeface="Georgia"/>
                <a:cs typeface="Georgia"/>
              </a:rPr>
              <a:t>souravmahapatra@turtilintern.com</a:t>
            </a:r>
            <a:endParaRPr sz="385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  <a:tabLst>
                <a:tab pos="984885" algn="l"/>
                <a:tab pos="1351280" algn="l"/>
                <a:tab pos="2852420" algn="l"/>
              </a:tabLst>
            </a:pPr>
            <a:r>
              <a:rPr sz="3850" spc="-25" dirty="0">
                <a:solidFill>
                  <a:srgbClr val="1A1A1A"/>
                </a:solidFill>
                <a:latin typeface="Georgia"/>
                <a:cs typeface="Georgia"/>
              </a:rPr>
              <a:t>+91</a:t>
            </a:r>
            <a:r>
              <a:rPr sz="3850" dirty="0">
                <a:solidFill>
                  <a:srgbClr val="1A1A1A"/>
                </a:solidFill>
                <a:latin typeface="Georgia"/>
                <a:cs typeface="Georgia"/>
              </a:rPr>
              <a:t>	</a:t>
            </a:r>
            <a:r>
              <a:rPr sz="3850" spc="-50" dirty="0">
                <a:solidFill>
                  <a:srgbClr val="1A1A1A"/>
                </a:solidFill>
                <a:latin typeface="Georgia"/>
                <a:cs typeface="Georgia"/>
              </a:rPr>
              <a:t>-</a:t>
            </a:r>
            <a:r>
              <a:rPr sz="3850" dirty="0">
                <a:solidFill>
                  <a:srgbClr val="1A1A1A"/>
                </a:solidFill>
                <a:latin typeface="Georgia"/>
                <a:cs typeface="Georgia"/>
              </a:rPr>
              <a:t>	</a:t>
            </a:r>
            <a:r>
              <a:rPr sz="3850" spc="-10" dirty="0">
                <a:solidFill>
                  <a:srgbClr val="1A1A1A"/>
                </a:solidFill>
                <a:latin typeface="Georgia"/>
                <a:cs typeface="Georgia"/>
              </a:rPr>
              <a:t>94391</a:t>
            </a:r>
            <a:r>
              <a:rPr sz="3850" dirty="0">
                <a:solidFill>
                  <a:srgbClr val="1A1A1A"/>
                </a:solidFill>
                <a:latin typeface="Georgia"/>
                <a:cs typeface="Georgia"/>
              </a:rPr>
              <a:t>	</a:t>
            </a:r>
            <a:r>
              <a:rPr sz="3850" spc="-10" dirty="0">
                <a:solidFill>
                  <a:srgbClr val="1A1A1A"/>
                </a:solidFill>
                <a:latin typeface="Georgia"/>
                <a:cs typeface="Georgia"/>
              </a:rPr>
              <a:t>70282</a:t>
            </a:r>
            <a:endParaRPr sz="3850">
              <a:latin typeface="Georgia"/>
              <a:cs typeface="Georg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4415973"/>
            <a:ext cx="3356610" cy="5870575"/>
            <a:chOff x="0" y="4415973"/>
            <a:chExt cx="3356610" cy="587057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6247866"/>
              <a:ext cx="3356081" cy="40386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028699" y="4415973"/>
              <a:ext cx="47625" cy="2661285"/>
            </a:xfrm>
            <a:custGeom>
              <a:avLst/>
              <a:gdLst/>
              <a:ahLst/>
              <a:cxnLst/>
              <a:rect l="l" t="t" r="r" b="b"/>
              <a:pathLst>
                <a:path w="47625" h="2661284">
                  <a:moveTo>
                    <a:pt x="47624" y="2660860"/>
                  </a:moveTo>
                  <a:lnTo>
                    <a:pt x="0" y="2660860"/>
                  </a:lnTo>
                  <a:lnTo>
                    <a:pt x="0" y="0"/>
                  </a:lnTo>
                  <a:lnTo>
                    <a:pt x="47624" y="0"/>
                  </a:lnTo>
                  <a:lnTo>
                    <a:pt x="47624" y="2660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063625" y="2885406"/>
            <a:ext cx="4460240" cy="10039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400" dirty="0">
                <a:solidFill>
                  <a:srgbClr val="1A1A1A"/>
                </a:solidFill>
              </a:rPr>
              <a:t>Prepared</a:t>
            </a:r>
            <a:r>
              <a:rPr sz="6400" spc="355" dirty="0">
                <a:solidFill>
                  <a:srgbClr val="1A1A1A"/>
                </a:solidFill>
              </a:rPr>
              <a:t> </a:t>
            </a:r>
            <a:r>
              <a:rPr sz="6400" spc="-65" dirty="0">
                <a:solidFill>
                  <a:srgbClr val="1A1A1A"/>
                </a:solidFill>
              </a:rPr>
              <a:t>By</a:t>
            </a:r>
            <a:endParaRPr sz="6400"/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02326" y="526"/>
            <a:ext cx="8950620" cy="47945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6503" y="2048255"/>
            <a:ext cx="5754623" cy="100888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08389" y="0"/>
            <a:ext cx="7543910" cy="47878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306026"/>
            <a:ext cx="5446209" cy="497839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9144000" y="1383915"/>
            <a:ext cx="7000240" cy="6997700"/>
            <a:chOff x="9144000" y="1383915"/>
            <a:chExt cx="7000240" cy="6997700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4000" y="1383915"/>
              <a:ext cx="6999740" cy="69976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44800" y="4123234"/>
              <a:ext cx="1685924" cy="609599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385097" y="3485783"/>
            <a:ext cx="145882" cy="14588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385097" y="4166566"/>
            <a:ext cx="145882" cy="14588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385097" y="4847351"/>
            <a:ext cx="145882" cy="14588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385097" y="5528135"/>
            <a:ext cx="145882" cy="14588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385097" y="6208918"/>
            <a:ext cx="145882" cy="14588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385097" y="6889702"/>
            <a:ext cx="145882" cy="14588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385097" y="7570486"/>
            <a:ext cx="145882" cy="14588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385097" y="8251270"/>
            <a:ext cx="145882" cy="145881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2744891" y="3109301"/>
            <a:ext cx="5629910" cy="5471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704465" algn="just">
              <a:lnSpc>
                <a:spcPct val="115999"/>
              </a:lnSpc>
              <a:spcBef>
                <a:spcPts val="95"/>
              </a:spcBef>
            </a:pPr>
            <a:r>
              <a:rPr sz="3850" spc="114" dirty="0">
                <a:solidFill>
                  <a:srgbClr val="FFFFFF"/>
                </a:solidFill>
                <a:latin typeface="Trebuchet MS"/>
                <a:cs typeface="Trebuchet MS"/>
              </a:rPr>
              <a:t>Introduction </a:t>
            </a:r>
            <a:r>
              <a:rPr sz="3850" spc="155" dirty="0">
                <a:solidFill>
                  <a:srgbClr val="FFFFFF"/>
                </a:solidFill>
                <a:latin typeface="Trebuchet MS"/>
                <a:cs typeface="Trebuchet MS"/>
              </a:rPr>
              <a:t>Objective</a:t>
            </a:r>
            <a:endParaRPr sz="3850" dirty="0">
              <a:latin typeface="Trebuchet MS"/>
              <a:cs typeface="Trebuchet MS"/>
            </a:endParaRPr>
          </a:p>
          <a:p>
            <a:pPr marL="12700" marR="3261995" algn="just">
              <a:lnSpc>
                <a:spcPct val="115999"/>
              </a:lnSpc>
              <a:spcBef>
                <a:spcPts val="5"/>
              </a:spcBef>
            </a:pPr>
            <a:r>
              <a:rPr sz="3850" spc="229" dirty="0">
                <a:solidFill>
                  <a:srgbClr val="FFFFFF"/>
                </a:solidFill>
                <a:latin typeface="Trebuchet MS"/>
                <a:cs typeface="Trebuchet MS"/>
              </a:rPr>
              <a:t>Approach </a:t>
            </a:r>
            <a:r>
              <a:rPr sz="3850" spc="185" dirty="0">
                <a:solidFill>
                  <a:srgbClr val="FFFFFF"/>
                </a:solidFill>
                <a:latin typeface="Trebuchet MS"/>
                <a:cs typeface="Trebuchet MS"/>
              </a:rPr>
              <a:t>Mind</a:t>
            </a:r>
            <a:r>
              <a:rPr sz="3850" spc="4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310" dirty="0">
                <a:solidFill>
                  <a:srgbClr val="FFFFFF"/>
                </a:solidFill>
                <a:latin typeface="Trebuchet MS"/>
                <a:cs typeface="Trebuchet MS"/>
              </a:rPr>
              <a:t>Map </a:t>
            </a:r>
            <a:r>
              <a:rPr sz="3850" spc="165" dirty="0">
                <a:solidFill>
                  <a:srgbClr val="FFFFFF"/>
                </a:solidFill>
                <a:latin typeface="Trebuchet MS"/>
                <a:cs typeface="Trebuchet MS"/>
              </a:rPr>
              <a:t>Demo</a:t>
            </a:r>
            <a:endParaRPr sz="3850" dirty="0">
              <a:latin typeface="Trebuchet MS"/>
              <a:cs typeface="Trebuchet MS"/>
            </a:endParaRPr>
          </a:p>
          <a:p>
            <a:pPr marL="12700" algn="just">
              <a:lnSpc>
                <a:spcPct val="100000"/>
              </a:lnSpc>
              <a:spcBef>
                <a:spcPts val="740"/>
              </a:spcBef>
            </a:pPr>
            <a:r>
              <a:rPr sz="3850" spc="65" dirty="0">
                <a:solidFill>
                  <a:srgbClr val="FFFFFF"/>
                </a:solidFill>
                <a:latin typeface="Trebuchet MS"/>
                <a:cs typeface="Trebuchet MS"/>
              </a:rPr>
              <a:t>Future</a:t>
            </a:r>
            <a:r>
              <a:rPr sz="3850" spc="43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305" dirty="0">
                <a:solidFill>
                  <a:srgbClr val="FFFFFF"/>
                </a:solidFill>
                <a:latin typeface="Trebuchet MS"/>
                <a:cs typeface="Trebuchet MS"/>
              </a:rPr>
              <a:t>Scope</a:t>
            </a:r>
            <a:endParaRPr sz="3850" dirty="0">
              <a:latin typeface="Trebuchet MS"/>
              <a:cs typeface="Trebuchet MS"/>
            </a:endParaRPr>
          </a:p>
          <a:p>
            <a:pPr marL="12700" marR="5080" algn="just">
              <a:lnSpc>
                <a:spcPct val="115999"/>
              </a:lnSpc>
            </a:pPr>
            <a:r>
              <a:rPr sz="3850" spc="245" dirty="0">
                <a:solidFill>
                  <a:srgbClr val="FFFFFF"/>
                </a:solidFill>
                <a:latin typeface="Trebuchet MS"/>
                <a:cs typeface="Trebuchet MS"/>
              </a:rPr>
              <a:t>Challenges</a:t>
            </a:r>
            <a:r>
              <a:rPr sz="3850" spc="4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dirty="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sz="3850" spc="4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160" dirty="0">
                <a:solidFill>
                  <a:srgbClr val="FFFFFF"/>
                </a:solidFill>
                <a:latin typeface="Trebuchet MS"/>
                <a:cs typeface="Trebuchet MS"/>
              </a:rPr>
              <a:t>Solutions </a:t>
            </a:r>
            <a:r>
              <a:rPr sz="3850" spc="204" dirty="0">
                <a:solidFill>
                  <a:srgbClr val="FFFFFF"/>
                </a:solidFill>
                <a:latin typeface="Trebuchet MS"/>
                <a:cs typeface="Trebuchet MS"/>
              </a:rPr>
              <a:t>Conclusion</a:t>
            </a:r>
            <a:endParaRPr sz="385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8099" y="0"/>
            <a:ext cx="18046065" cy="10125075"/>
            <a:chOff x="-38099" y="0"/>
            <a:chExt cx="18046065" cy="101250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4" y="0"/>
              <a:ext cx="17999338" cy="101246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4" y="1983302"/>
              <a:ext cx="18006182" cy="81413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57226" y="3110187"/>
              <a:ext cx="5263541" cy="558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1011812"/>
              <a:ext cx="13108940" cy="2063114"/>
            </a:xfrm>
            <a:custGeom>
              <a:avLst/>
              <a:gdLst/>
              <a:ahLst/>
              <a:cxnLst/>
              <a:rect l="l" t="t" r="r" b="b"/>
              <a:pathLst>
                <a:path w="13108940" h="2063114">
                  <a:moveTo>
                    <a:pt x="0" y="0"/>
                  </a:moveTo>
                  <a:lnTo>
                    <a:pt x="13108912" y="0"/>
                  </a:lnTo>
                  <a:lnTo>
                    <a:pt x="13108912" y="2062586"/>
                  </a:lnTo>
                  <a:lnTo>
                    <a:pt x="0" y="20625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B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1011813"/>
              <a:ext cx="13109575" cy="2062480"/>
            </a:xfrm>
            <a:custGeom>
              <a:avLst/>
              <a:gdLst/>
              <a:ahLst/>
              <a:cxnLst/>
              <a:rect l="l" t="t" r="r" b="b"/>
              <a:pathLst>
                <a:path w="13109575" h="2062480">
                  <a:moveTo>
                    <a:pt x="0" y="0"/>
                  </a:moveTo>
                  <a:lnTo>
                    <a:pt x="13109344" y="0"/>
                  </a:lnTo>
                  <a:lnTo>
                    <a:pt x="13109343" y="2062301"/>
                  </a:lnTo>
                  <a:lnTo>
                    <a:pt x="0" y="2062301"/>
                  </a:lnTo>
                </a:path>
              </a:pathLst>
            </a:custGeom>
            <a:ln w="76194">
              <a:solidFill>
                <a:srgbClr val="3838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7027" rIns="0" bIns="0" rtlCol="0">
            <a:spAutoFit/>
          </a:bodyPr>
          <a:lstStyle/>
          <a:p>
            <a:pPr marL="2924175">
              <a:lnSpc>
                <a:spcPct val="100000"/>
              </a:lnSpc>
              <a:spcBef>
                <a:spcPts val="114"/>
              </a:spcBef>
            </a:pPr>
            <a:r>
              <a:rPr sz="7800" spc="-585" dirty="0"/>
              <a:t>INTRODUCTIO</a:t>
            </a:r>
            <a:r>
              <a:rPr sz="7800" spc="-1090" dirty="0"/>
              <a:t>N</a:t>
            </a:r>
            <a:endParaRPr sz="7800"/>
          </a:p>
        </p:txBody>
      </p:sp>
      <p:grpSp>
        <p:nvGrpSpPr>
          <p:cNvPr id="9" name="object 9"/>
          <p:cNvGrpSpPr/>
          <p:nvPr/>
        </p:nvGrpSpPr>
        <p:grpSpPr>
          <a:xfrm>
            <a:off x="2041601" y="0"/>
            <a:ext cx="16246475" cy="10182225"/>
            <a:chOff x="2041601" y="0"/>
            <a:chExt cx="16246475" cy="1018222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18788" y="0"/>
              <a:ext cx="9269211" cy="1018195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41601" y="3870492"/>
              <a:ext cx="86524" cy="865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41601" y="5064526"/>
              <a:ext cx="86524" cy="865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41601" y="6258559"/>
              <a:ext cx="86524" cy="8652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41601" y="7452593"/>
              <a:ext cx="86524" cy="8652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41601" y="8646628"/>
              <a:ext cx="86524" cy="86523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2264274" y="3646776"/>
            <a:ext cx="10436860" cy="5200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709295">
              <a:lnSpc>
                <a:spcPct val="116100"/>
              </a:lnSpc>
              <a:spcBef>
                <a:spcPts val="95"/>
              </a:spcBef>
            </a:pPr>
            <a:r>
              <a:rPr sz="2250" dirty="0">
                <a:solidFill>
                  <a:srgbClr val="FFFFFF"/>
                </a:solidFill>
                <a:latin typeface="Trebuchet MS"/>
                <a:cs typeface="Trebuchet MS"/>
              </a:rPr>
              <a:t>What</a:t>
            </a:r>
            <a:r>
              <a:rPr sz="2250" spc="2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2250" spc="3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dirty="0">
                <a:solidFill>
                  <a:srgbClr val="FFFFFF"/>
                </a:solidFill>
                <a:latin typeface="Trebuchet MS"/>
                <a:cs typeface="Trebuchet MS"/>
              </a:rPr>
              <a:t>is:</a:t>
            </a:r>
            <a:r>
              <a:rPr sz="2250" spc="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50" spc="3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dirty="0">
                <a:solidFill>
                  <a:srgbClr val="FFFFFF"/>
                </a:solidFill>
                <a:latin typeface="Trebuchet MS"/>
                <a:cs typeface="Trebuchet MS"/>
              </a:rPr>
              <a:t>smart</a:t>
            </a:r>
            <a:r>
              <a:rPr sz="2250" spc="3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dirty="0">
                <a:solidFill>
                  <a:srgbClr val="FFFFFF"/>
                </a:solidFill>
                <a:latin typeface="Trebuchet MS"/>
                <a:cs typeface="Trebuchet MS"/>
              </a:rPr>
              <a:t>micro</a:t>
            </a:r>
            <a:r>
              <a:rPr sz="2250" spc="3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75" dirty="0">
                <a:solidFill>
                  <a:srgbClr val="FFFFFF"/>
                </a:solidFill>
                <a:latin typeface="Trebuchet MS"/>
                <a:cs typeface="Trebuchet MS"/>
              </a:rPr>
              <a:t>service</a:t>
            </a:r>
            <a:r>
              <a:rPr sz="2250" spc="3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250" spc="3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10" dirty="0">
                <a:solidFill>
                  <a:srgbClr val="FFFFFF"/>
                </a:solidFill>
                <a:latin typeface="Trebuchet MS"/>
                <a:cs typeface="Trebuchet MS"/>
              </a:rPr>
              <a:t>scoring</a:t>
            </a:r>
            <a:r>
              <a:rPr sz="2250" spc="3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65" dirty="0">
                <a:solidFill>
                  <a:srgbClr val="FFFFFF"/>
                </a:solidFill>
                <a:latin typeface="Trebuchet MS"/>
                <a:cs typeface="Trebuchet MS"/>
              </a:rPr>
              <a:t>student</a:t>
            </a:r>
            <a:r>
              <a:rPr sz="2250" spc="3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70" dirty="0">
                <a:solidFill>
                  <a:srgbClr val="FFFFFF"/>
                </a:solidFill>
                <a:latin typeface="Trebuchet MS"/>
                <a:cs typeface="Trebuchet MS"/>
              </a:rPr>
              <a:t>resumes</a:t>
            </a:r>
            <a:r>
              <a:rPr sz="2250" spc="3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20" dirty="0">
                <a:solidFill>
                  <a:srgbClr val="FFFFFF"/>
                </a:solidFill>
                <a:latin typeface="Trebuchet MS"/>
                <a:cs typeface="Trebuchet MS"/>
              </a:rPr>
              <a:t>against </a:t>
            </a:r>
            <a:r>
              <a:rPr sz="2250" spc="95" dirty="0">
                <a:solidFill>
                  <a:srgbClr val="FFFFFF"/>
                </a:solidFill>
                <a:latin typeface="Trebuchet MS"/>
                <a:cs typeface="Trebuchet MS"/>
              </a:rPr>
              <a:t>career</a:t>
            </a:r>
            <a:r>
              <a:rPr sz="2250" spc="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95" dirty="0">
                <a:solidFill>
                  <a:srgbClr val="FFFFFF"/>
                </a:solidFill>
                <a:latin typeface="Trebuchet MS"/>
                <a:cs typeface="Trebuchet MS"/>
              </a:rPr>
              <a:t>goals.</a:t>
            </a:r>
            <a:endParaRPr sz="22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20"/>
              </a:spcBef>
            </a:pPr>
            <a:endParaRPr sz="2250">
              <a:latin typeface="Trebuchet MS"/>
              <a:cs typeface="Trebuchet MS"/>
            </a:endParaRPr>
          </a:p>
          <a:p>
            <a:pPr marL="12700" marR="5080">
              <a:lnSpc>
                <a:spcPct val="116100"/>
              </a:lnSpc>
              <a:spcBef>
                <a:spcPts val="5"/>
              </a:spcBef>
            </a:pPr>
            <a:r>
              <a:rPr sz="2250" spc="50" dirty="0">
                <a:solidFill>
                  <a:srgbClr val="FFFFFF"/>
                </a:solidFill>
                <a:latin typeface="Trebuchet MS"/>
                <a:cs typeface="Trebuchet MS"/>
              </a:rPr>
              <a:t>How</a:t>
            </a:r>
            <a:r>
              <a:rPr sz="2250" spc="2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2250" spc="2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dirty="0">
                <a:solidFill>
                  <a:srgbClr val="FFFFFF"/>
                </a:solidFill>
                <a:latin typeface="Trebuchet MS"/>
                <a:cs typeface="Trebuchet MS"/>
              </a:rPr>
              <a:t>works:</a:t>
            </a:r>
            <a:r>
              <a:rPr sz="2250" spc="2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95" dirty="0">
                <a:solidFill>
                  <a:srgbClr val="FFFFFF"/>
                </a:solidFill>
                <a:latin typeface="Trebuchet MS"/>
                <a:cs typeface="Trebuchet MS"/>
              </a:rPr>
              <a:t>Uses</a:t>
            </a:r>
            <a:r>
              <a:rPr sz="2250" spc="2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90" dirty="0">
                <a:solidFill>
                  <a:srgbClr val="FFFFFF"/>
                </a:solidFill>
                <a:latin typeface="Trebuchet MS"/>
                <a:cs typeface="Trebuchet MS"/>
              </a:rPr>
              <a:t>machine</a:t>
            </a:r>
            <a:r>
              <a:rPr sz="2250" spc="2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85" dirty="0">
                <a:solidFill>
                  <a:srgbClr val="FFFFFF"/>
                </a:solidFill>
                <a:latin typeface="Trebuchet MS"/>
                <a:cs typeface="Trebuchet MS"/>
              </a:rPr>
              <a:t>learning</a:t>
            </a:r>
            <a:r>
              <a:rPr sz="2250" spc="2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1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250" spc="2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dirty="0">
                <a:solidFill>
                  <a:srgbClr val="FFFFFF"/>
                </a:solidFill>
                <a:latin typeface="Trebuchet MS"/>
                <a:cs typeface="Trebuchet MS"/>
              </a:rPr>
              <a:t>NLP</a:t>
            </a:r>
            <a:r>
              <a:rPr sz="2250" spc="2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250" spc="2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90" dirty="0">
                <a:solidFill>
                  <a:srgbClr val="FFFFFF"/>
                </a:solidFill>
                <a:latin typeface="Trebuchet MS"/>
                <a:cs typeface="Trebuchet MS"/>
              </a:rPr>
              <a:t>analyze</a:t>
            </a:r>
            <a:r>
              <a:rPr sz="2250" spc="2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dirty="0">
                <a:solidFill>
                  <a:srgbClr val="FFFFFF"/>
                </a:solidFill>
                <a:latin typeface="Trebuchet MS"/>
                <a:cs typeface="Trebuchet MS"/>
              </a:rPr>
              <a:t>resumes,</a:t>
            </a:r>
            <a:r>
              <a:rPr sz="2250" spc="2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65" dirty="0">
                <a:solidFill>
                  <a:srgbClr val="FFFFFF"/>
                </a:solidFill>
                <a:latin typeface="Trebuchet MS"/>
                <a:cs typeface="Trebuchet MS"/>
              </a:rPr>
              <a:t>provide </a:t>
            </a:r>
            <a:r>
              <a:rPr sz="2250" spc="70" dirty="0">
                <a:solidFill>
                  <a:srgbClr val="FFFFFF"/>
                </a:solidFill>
                <a:latin typeface="Trebuchet MS"/>
                <a:cs typeface="Trebuchet MS"/>
              </a:rPr>
              <a:t>scores,</a:t>
            </a:r>
            <a:r>
              <a:rPr sz="2250" spc="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1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250" spc="2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40" dirty="0">
                <a:solidFill>
                  <a:srgbClr val="FFFFFF"/>
                </a:solidFill>
                <a:latin typeface="Trebuchet MS"/>
                <a:cs typeface="Trebuchet MS"/>
              </a:rPr>
              <a:t>suggest</a:t>
            </a:r>
            <a:r>
              <a:rPr sz="2250" spc="2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40" dirty="0">
                <a:solidFill>
                  <a:srgbClr val="FFFFFF"/>
                </a:solidFill>
                <a:latin typeface="Trebuchet MS"/>
                <a:cs typeface="Trebuchet MS"/>
              </a:rPr>
              <a:t>improvements.</a:t>
            </a:r>
            <a:endParaRPr sz="22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20"/>
              </a:spcBef>
            </a:pPr>
            <a:endParaRPr sz="2250">
              <a:latin typeface="Trebuchet MS"/>
              <a:cs typeface="Trebuchet MS"/>
            </a:endParaRPr>
          </a:p>
          <a:p>
            <a:pPr marL="12700" marR="330200">
              <a:lnSpc>
                <a:spcPct val="116100"/>
              </a:lnSpc>
            </a:pPr>
            <a:r>
              <a:rPr sz="2250" dirty="0">
                <a:solidFill>
                  <a:srgbClr val="FFFFFF"/>
                </a:solidFill>
                <a:latin typeface="Trebuchet MS"/>
                <a:cs typeface="Trebuchet MS"/>
              </a:rPr>
              <a:t>Why</a:t>
            </a:r>
            <a:r>
              <a:rPr sz="2250" spc="2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50" dirty="0">
                <a:solidFill>
                  <a:srgbClr val="FFFFFF"/>
                </a:solidFill>
                <a:latin typeface="Trebuchet MS"/>
                <a:cs typeface="Trebuchet MS"/>
              </a:rPr>
              <a:t>it's</a:t>
            </a:r>
            <a:r>
              <a:rPr sz="2250" spc="2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dirty="0">
                <a:solidFill>
                  <a:srgbClr val="FFFFFF"/>
                </a:solidFill>
                <a:latin typeface="Trebuchet MS"/>
                <a:cs typeface="Trebuchet MS"/>
              </a:rPr>
              <a:t>useful:</a:t>
            </a:r>
            <a:r>
              <a:rPr sz="2250" spc="2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65" dirty="0">
                <a:solidFill>
                  <a:srgbClr val="FFFFFF"/>
                </a:solidFill>
                <a:latin typeface="Trebuchet MS"/>
                <a:cs typeface="Trebuchet MS"/>
              </a:rPr>
              <a:t>Helps</a:t>
            </a:r>
            <a:r>
              <a:rPr sz="2250" spc="2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75" dirty="0">
                <a:solidFill>
                  <a:srgbClr val="FFFFFF"/>
                </a:solidFill>
                <a:latin typeface="Trebuchet MS"/>
                <a:cs typeface="Trebuchet MS"/>
              </a:rPr>
              <a:t>students</a:t>
            </a:r>
            <a:r>
              <a:rPr sz="2250" spc="2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00" dirty="0">
                <a:solidFill>
                  <a:srgbClr val="FFFFFF"/>
                </a:solidFill>
                <a:latin typeface="Trebuchet MS"/>
                <a:cs typeface="Trebuchet MS"/>
              </a:rPr>
              <a:t>prepare</a:t>
            </a:r>
            <a:r>
              <a:rPr sz="2250" spc="2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60" dirty="0">
                <a:solidFill>
                  <a:srgbClr val="FFFFFF"/>
                </a:solidFill>
                <a:latin typeface="Trebuchet MS"/>
                <a:cs typeface="Trebuchet MS"/>
              </a:rPr>
              <a:t>effectively</a:t>
            </a:r>
            <a:r>
              <a:rPr sz="2250" spc="2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250" spc="2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70" dirty="0">
                <a:solidFill>
                  <a:srgbClr val="FFFFFF"/>
                </a:solidFill>
                <a:latin typeface="Trebuchet MS"/>
                <a:cs typeface="Trebuchet MS"/>
              </a:rPr>
              <a:t>competitive</a:t>
            </a:r>
            <a:r>
              <a:rPr sz="2250" spc="2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35" dirty="0">
                <a:solidFill>
                  <a:srgbClr val="FFFFFF"/>
                </a:solidFill>
                <a:latin typeface="Trebuchet MS"/>
                <a:cs typeface="Trebuchet MS"/>
              </a:rPr>
              <a:t>roles </a:t>
            </a:r>
            <a:r>
              <a:rPr sz="2250" spc="11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250" spc="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45" dirty="0">
                <a:solidFill>
                  <a:srgbClr val="FFFFFF"/>
                </a:solidFill>
                <a:latin typeface="Trebuchet MS"/>
                <a:cs typeface="Trebuchet MS"/>
              </a:rPr>
              <a:t>exams.</a:t>
            </a:r>
            <a:endParaRPr sz="22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20"/>
              </a:spcBef>
            </a:pPr>
            <a:endParaRPr sz="2250">
              <a:latin typeface="Trebuchet MS"/>
              <a:cs typeface="Trebuchet MS"/>
            </a:endParaRPr>
          </a:p>
          <a:p>
            <a:pPr marL="12700" marR="692785">
              <a:lnSpc>
                <a:spcPct val="116100"/>
              </a:lnSpc>
            </a:pPr>
            <a:r>
              <a:rPr sz="2250" dirty="0">
                <a:solidFill>
                  <a:srgbClr val="FFFFFF"/>
                </a:solidFill>
                <a:latin typeface="Trebuchet MS"/>
                <a:cs typeface="Trebuchet MS"/>
              </a:rPr>
              <a:t>Key</a:t>
            </a:r>
            <a:r>
              <a:rPr sz="2250" spc="2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65" dirty="0">
                <a:solidFill>
                  <a:srgbClr val="FFFFFF"/>
                </a:solidFill>
                <a:latin typeface="Trebuchet MS"/>
                <a:cs typeface="Trebuchet MS"/>
              </a:rPr>
              <a:t>features:</a:t>
            </a:r>
            <a:r>
              <a:rPr sz="2250" spc="25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70" dirty="0">
                <a:solidFill>
                  <a:srgbClr val="FFFFFF"/>
                </a:solidFill>
                <a:latin typeface="Trebuchet MS"/>
                <a:cs typeface="Trebuchet MS"/>
              </a:rPr>
              <a:t>High</a:t>
            </a:r>
            <a:r>
              <a:rPr sz="2250" spc="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95" dirty="0">
                <a:solidFill>
                  <a:srgbClr val="FFFFFF"/>
                </a:solidFill>
                <a:latin typeface="Trebuchet MS"/>
                <a:cs typeface="Trebuchet MS"/>
              </a:rPr>
              <a:t>accuracy,</a:t>
            </a:r>
            <a:r>
              <a:rPr sz="2250" spc="25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90" dirty="0">
                <a:solidFill>
                  <a:srgbClr val="FFFFFF"/>
                </a:solidFill>
                <a:latin typeface="Trebuchet MS"/>
                <a:cs typeface="Trebuchet MS"/>
              </a:rPr>
              <a:t>configurable,</a:t>
            </a:r>
            <a:r>
              <a:rPr sz="2250" spc="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00" dirty="0">
                <a:solidFill>
                  <a:srgbClr val="FFFFFF"/>
                </a:solidFill>
                <a:latin typeface="Trebuchet MS"/>
                <a:cs typeface="Trebuchet MS"/>
              </a:rPr>
              <a:t>offline-</a:t>
            </a:r>
            <a:r>
              <a:rPr sz="2250" spc="110" dirty="0">
                <a:solidFill>
                  <a:srgbClr val="FFFFFF"/>
                </a:solidFill>
                <a:latin typeface="Trebuchet MS"/>
                <a:cs typeface="Trebuchet MS"/>
              </a:rPr>
              <a:t>capable,</a:t>
            </a:r>
            <a:r>
              <a:rPr sz="2250" spc="25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80" dirty="0">
                <a:solidFill>
                  <a:srgbClr val="FFFFFF"/>
                </a:solidFill>
                <a:latin typeface="Trebuchet MS"/>
                <a:cs typeface="Trebuchet MS"/>
              </a:rPr>
              <a:t>supports </a:t>
            </a:r>
            <a:r>
              <a:rPr sz="2250" dirty="0">
                <a:solidFill>
                  <a:srgbClr val="FFFFFF"/>
                </a:solidFill>
                <a:latin typeface="Trebuchet MS"/>
                <a:cs typeface="Trebuchet MS"/>
              </a:rPr>
              <a:t>multiple</a:t>
            </a:r>
            <a:r>
              <a:rPr sz="2250" spc="4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95" dirty="0">
                <a:solidFill>
                  <a:srgbClr val="FFFFFF"/>
                </a:solidFill>
                <a:latin typeface="Trebuchet MS"/>
                <a:cs typeface="Trebuchet MS"/>
              </a:rPr>
              <a:t>goals.</a:t>
            </a:r>
            <a:endParaRPr sz="22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955"/>
              </a:spcBef>
            </a:pPr>
            <a:endParaRPr sz="22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250" spc="60" dirty="0">
                <a:solidFill>
                  <a:srgbClr val="FFFFFF"/>
                </a:solidFill>
                <a:latin typeface="Trebuchet MS"/>
                <a:cs typeface="Trebuchet MS"/>
              </a:rPr>
              <a:t>Target</a:t>
            </a:r>
            <a:r>
              <a:rPr sz="2250" spc="3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95" dirty="0">
                <a:solidFill>
                  <a:srgbClr val="FFFFFF"/>
                </a:solidFill>
                <a:latin typeface="Trebuchet MS"/>
                <a:cs typeface="Trebuchet MS"/>
              </a:rPr>
              <a:t>audience:</a:t>
            </a:r>
            <a:r>
              <a:rPr sz="2250" spc="3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10" dirty="0">
                <a:solidFill>
                  <a:srgbClr val="FFFFFF"/>
                </a:solidFill>
                <a:latin typeface="Trebuchet MS"/>
                <a:cs typeface="Trebuchet MS"/>
              </a:rPr>
              <a:t>Educational</a:t>
            </a:r>
            <a:r>
              <a:rPr sz="2250" spc="3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dirty="0">
                <a:solidFill>
                  <a:srgbClr val="FFFFFF"/>
                </a:solidFill>
                <a:latin typeface="Trebuchet MS"/>
                <a:cs typeface="Trebuchet MS"/>
              </a:rPr>
              <a:t>institutions,</a:t>
            </a:r>
            <a:r>
              <a:rPr sz="2250" spc="3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95" dirty="0">
                <a:solidFill>
                  <a:srgbClr val="FFFFFF"/>
                </a:solidFill>
                <a:latin typeface="Trebuchet MS"/>
                <a:cs typeface="Trebuchet MS"/>
              </a:rPr>
              <a:t>career</a:t>
            </a:r>
            <a:r>
              <a:rPr sz="2250" spc="3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50" dirty="0">
                <a:solidFill>
                  <a:srgbClr val="FFFFFF"/>
                </a:solidFill>
                <a:latin typeface="Trebuchet MS"/>
                <a:cs typeface="Trebuchet MS"/>
              </a:rPr>
              <a:t>platforms,</a:t>
            </a:r>
            <a:r>
              <a:rPr sz="2250" spc="3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50" dirty="0">
                <a:solidFill>
                  <a:srgbClr val="FFFFFF"/>
                </a:solidFill>
                <a:latin typeface="Trebuchet MS"/>
                <a:cs typeface="Trebuchet MS"/>
              </a:rPr>
              <a:t>students.</a:t>
            </a:r>
            <a:endParaRPr sz="22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6176" y="6249666"/>
            <a:ext cx="13730952" cy="403730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61518" y="-2486"/>
            <a:ext cx="6525931" cy="398556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3956965" y="6344946"/>
            <a:ext cx="3302635" cy="3269615"/>
            <a:chOff x="13956965" y="6344946"/>
            <a:chExt cx="3302635" cy="3269615"/>
          </a:xfrm>
        </p:grpSpPr>
        <p:sp>
          <p:nvSpPr>
            <p:cNvPr id="5" name="object 5"/>
            <p:cNvSpPr/>
            <p:nvPr/>
          </p:nvSpPr>
          <p:spPr>
            <a:xfrm>
              <a:off x="13956965" y="6344946"/>
              <a:ext cx="3302635" cy="1835150"/>
            </a:xfrm>
            <a:custGeom>
              <a:avLst/>
              <a:gdLst/>
              <a:ahLst/>
              <a:cxnLst/>
              <a:rect l="l" t="t" r="r" b="b"/>
              <a:pathLst>
                <a:path w="3302634" h="1835150">
                  <a:moveTo>
                    <a:pt x="0" y="1834947"/>
                  </a:moveTo>
                  <a:lnTo>
                    <a:pt x="1070" y="1786820"/>
                  </a:lnTo>
                  <a:lnTo>
                    <a:pt x="3351" y="1739114"/>
                  </a:lnTo>
                  <a:lnTo>
                    <a:pt x="6824" y="1691808"/>
                  </a:lnTo>
                  <a:lnTo>
                    <a:pt x="11468" y="1644922"/>
                  </a:lnTo>
                  <a:lnTo>
                    <a:pt x="17431" y="1597103"/>
                  </a:lnTo>
                  <a:lnTo>
                    <a:pt x="24462" y="1550598"/>
                  </a:lnTo>
                  <a:lnTo>
                    <a:pt x="32639" y="1504480"/>
                  </a:lnTo>
                  <a:lnTo>
                    <a:pt x="41947" y="1458763"/>
                  </a:lnTo>
                  <a:lnTo>
                    <a:pt x="52372" y="1413463"/>
                  </a:lnTo>
                  <a:lnTo>
                    <a:pt x="63897" y="1368594"/>
                  </a:lnTo>
                  <a:lnTo>
                    <a:pt x="76507" y="1324171"/>
                  </a:lnTo>
                  <a:lnTo>
                    <a:pt x="90189" y="1280210"/>
                  </a:lnTo>
                  <a:lnTo>
                    <a:pt x="104925" y="1236725"/>
                  </a:lnTo>
                  <a:lnTo>
                    <a:pt x="120702" y="1193731"/>
                  </a:lnTo>
                  <a:lnTo>
                    <a:pt x="137503" y="1151243"/>
                  </a:lnTo>
                  <a:lnTo>
                    <a:pt x="155315" y="1109277"/>
                  </a:lnTo>
                  <a:lnTo>
                    <a:pt x="174121" y="1067846"/>
                  </a:lnTo>
                  <a:lnTo>
                    <a:pt x="193906" y="1026967"/>
                  </a:lnTo>
                  <a:lnTo>
                    <a:pt x="214656" y="986653"/>
                  </a:lnTo>
                  <a:lnTo>
                    <a:pt x="236355" y="946920"/>
                  </a:lnTo>
                  <a:lnTo>
                    <a:pt x="258988" y="907784"/>
                  </a:lnTo>
                  <a:lnTo>
                    <a:pt x="282539" y="869257"/>
                  </a:lnTo>
                  <a:lnTo>
                    <a:pt x="306995" y="831357"/>
                  </a:lnTo>
                  <a:lnTo>
                    <a:pt x="332339" y="794097"/>
                  </a:lnTo>
                  <a:lnTo>
                    <a:pt x="358556" y="757493"/>
                  </a:lnTo>
                  <a:lnTo>
                    <a:pt x="385632" y="721560"/>
                  </a:lnTo>
                  <a:lnTo>
                    <a:pt x="413550" y="686312"/>
                  </a:lnTo>
                  <a:lnTo>
                    <a:pt x="442296" y="651764"/>
                  </a:lnTo>
                  <a:lnTo>
                    <a:pt x="471855" y="617932"/>
                  </a:lnTo>
                  <a:lnTo>
                    <a:pt x="502212" y="584830"/>
                  </a:lnTo>
                  <a:lnTo>
                    <a:pt x="533351" y="552473"/>
                  </a:lnTo>
                  <a:lnTo>
                    <a:pt x="565257" y="520877"/>
                  </a:lnTo>
                  <a:lnTo>
                    <a:pt x="597915" y="490056"/>
                  </a:lnTo>
                  <a:lnTo>
                    <a:pt x="631310" y="460025"/>
                  </a:lnTo>
                  <a:lnTo>
                    <a:pt x="665280" y="430924"/>
                  </a:lnTo>
                  <a:lnTo>
                    <a:pt x="700250" y="402393"/>
                  </a:lnTo>
                  <a:lnTo>
                    <a:pt x="735764" y="374821"/>
                  </a:lnTo>
                  <a:lnTo>
                    <a:pt x="771955" y="348100"/>
                  </a:lnTo>
                  <a:lnTo>
                    <a:pt x="808807" y="322244"/>
                  </a:lnTo>
                  <a:lnTo>
                    <a:pt x="846305" y="297267"/>
                  </a:lnTo>
                  <a:lnTo>
                    <a:pt x="884433" y="273185"/>
                  </a:lnTo>
                  <a:lnTo>
                    <a:pt x="923177" y="250013"/>
                  </a:lnTo>
                  <a:lnTo>
                    <a:pt x="962522" y="227766"/>
                  </a:lnTo>
                  <a:lnTo>
                    <a:pt x="1002452" y="206458"/>
                  </a:lnTo>
                  <a:lnTo>
                    <a:pt x="1042952" y="186104"/>
                  </a:lnTo>
                  <a:lnTo>
                    <a:pt x="1084006" y="166720"/>
                  </a:lnTo>
                  <a:lnTo>
                    <a:pt x="1125601" y="148321"/>
                  </a:lnTo>
                  <a:lnTo>
                    <a:pt x="1167720" y="130920"/>
                  </a:lnTo>
                  <a:lnTo>
                    <a:pt x="1210348" y="114534"/>
                  </a:lnTo>
                  <a:lnTo>
                    <a:pt x="1253471" y="99177"/>
                  </a:lnTo>
                  <a:lnTo>
                    <a:pt x="1297073" y="84865"/>
                  </a:lnTo>
                  <a:lnTo>
                    <a:pt x="1341139" y="71611"/>
                  </a:lnTo>
                  <a:lnTo>
                    <a:pt x="1385654" y="59432"/>
                  </a:lnTo>
                  <a:lnTo>
                    <a:pt x="1430602" y="48342"/>
                  </a:lnTo>
                  <a:lnTo>
                    <a:pt x="1475969" y="38355"/>
                  </a:lnTo>
                  <a:lnTo>
                    <a:pt x="1521739" y="29488"/>
                  </a:lnTo>
                  <a:lnTo>
                    <a:pt x="1567897" y="21754"/>
                  </a:lnTo>
                  <a:lnTo>
                    <a:pt x="1614428" y="15169"/>
                  </a:lnTo>
                  <a:lnTo>
                    <a:pt x="1661317" y="9748"/>
                  </a:lnTo>
                  <a:lnTo>
                    <a:pt x="1708548" y="5505"/>
                  </a:lnTo>
                  <a:lnTo>
                    <a:pt x="1756107" y="2457"/>
                  </a:lnTo>
                  <a:lnTo>
                    <a:pt x="1803979" y="616"/>
                  </a:lnTo>
                  <a:lnTo>
                    <a:pt x="1852147" y="0"/>
                  </a:lnTo>
                  <a:lnTo>
                    <a:pt x="1897035" y="616"/>
                  </a:lnTo>
                  <a:lnTo>
                    <a:pt x="1902093" y="616"/>
                  </a:lnTo>
                  <a:lnTo>
                    <a:pt x="1956717" y="2872"/>
                  </a:lnTo>
                  <a:lnTo>
                    <a:pt x="2008431" y="6438"/>
                  </a:lnTo>
                  <a:lnTo>
                    <a:pt x="2059741" y="11401"/>
                  </a:lnTo>
                  <a:lnTo>
                    <a:pt x="2110628" y="17745"/>
                  </a:lnTo>
                  <a:lnTo>
                    <a:pt x="2161072" y="25453"/>
                  </a:lnTo>
                  <a:lnTo>
                    <a:pt x="2211054" y="34509"/>
                  </a:lnTo>
                  <a:lnTo>
                    <a:pt x="2260557" y="44895"/>
                  </a:lnTo>
                  <a:lnTo>
                    <a:pt x="2309562" y="56596"/>
                  </a:lnTo>
                  <a:lnTo>
                    <a:pt x="2358049" y="69595"/>
                  </a:lnTo>
                  <a:lnTo>
                    <a:pt x="2406000" y="83874"/>
                  </a:lnTo>
                  <a:lnTo>
                    <a:pt x="2453397" y="99418"/>
                  </a:lnTo>
                  <a:lnTo>
                    <a:pt x="2500220" y="116210"/>
                  </a:lnTo>
                  <a:lnTo>
                    <a:pt x="2546450" y="134233"/>
                  </a:lnTo>
                  <a:lnTo>
                    <a:pt x="2592070" y="153470"/>
                  </a:lnTo>
                  <a:lnTo>
                    <a:pt x="2637060" y="173905"/>
                  </a:lnTo>
                  <a:lnTo>
                    <a:pt x="2681402" y="195522"/>
                  </a:lnTo>
                  <a:lnTo>
                    <a:pt x="2725076" y="218303"/>
                  </a:lnTo>
                  <a:lnTo>
                    <a:pt x="2768065" y="242232"/>
                  </a:lnTo>
                  <a:lnTo>
                    <a:pt x="2810349" y="267293"/>
                  </a:lnTo>
                  <a:lnTo>
                    <a:pt x="2851910" y="293468"/>
                  </a:lnTo>
                  <a:lnTo>
                    <a:pt x="2857264" y="297045"/>
                  </a:lnTo>
                  <a:lnTo>
                    <a:pt x="1560245" y="297045"/>
                  </a:lnTo>
                  <a:lnTo>
                    <a:pt x="1511927" y="297773"/>
                  </a:lnTo>
                  <a:lnTo>
                    <a:pt x="1463977" y="299944"/>
                  </a:lnTo>
                  <a:lnTo>
                    <a:pt x="1416418" y="303537"/>
                  </a:lnTo>
                  <a:lnTo>
                    <a:pt x="1369270" y="308530"/>
                  </a:lnTo>
                  <a:lnTo>
                    <a:pt x="1322553" y="314904"/>
                  </a:lnTo>
                  <a:lnTo>
                    <a:pt x="1276289" y="322636"/>
                  </a:lnTo>
                  <a:lnTo>
                    <a:pt x="1230500" y="331707"/>
                  </a:lnTo>
                  <a:lnTo>
                    <a:pt x="1185205" y="342095"/>
                  </a:lnTo>
                  <a:lnTo>
                    <a:pt x="1140426" y="353780"/>
                  </a:lnTo>
                  <a:lnTo>
                    <a:pt x="1096184" y="366741"/>
                  </a:lnTo>
                  <a:lnTo>
                    <a:pt x="1052500" y="380957"/>
                  </a:lnTo>
                  <a:lnTo>
                    <a:pt x="1009396" y="396406"/>
                  </a:lnTo>
                  <a:lnTo>
                    <a:pt x="966891" y="413069"/>
                  </a:lnTo>
                  <a:lnTo>
                    <a:pt x="925007" y="430924"/>
                  </a:lnTo>
                  <a:lnTo>
                    <a:pt x="883765" y="449950"/>
                  </a:lnTo>
                  <a:lnTo>
                    <a:pt x="843187" y="470127"/>
                  </a:lnTo>
                  <a:lnTo>
                    <a:pt x="803292" y="491434"/>
                  </a:lnTo>
                  <a:lnTo>
                    <a:pt x="764103" y="513850"/>
                  </a:lnTo>
                  <a:lnTo>
                    <a:pt x="725640" y="537353"/>
                  </a:lnTo>
                  <a:lnTo>
                    <a:pt x="687924" y="561924"/>
                  </a:lnTo>
                  <a:lnTo>
                    <a:pt x="650976" y="587541"/>
                  </a:lnTo>
                  <a:lnTo>
                    <a:pt x="614817" y="614184"/>
                  </a:lnTo>
                  <a:lnTo>
                    <a:pt x="579468" y="641831"/>
                  </a:lnTo>
                  <a:lnTo>
                    <a:pt x="544951" y="670461"/>
                  </a:lnTo>
                  <a:lnTo>
                    <a:pt x="511286" y="700055"/>
                  </a:lnTo>
                  <a:lnTo>
                    <a:pt x="478494" y="730590"/>
                  </a:lnTo>
                  <a:lnTo>
                    <a:pt x="446596" y="762047"/>
                  </a:lnTo>
                  <a:lnTo>
                    <a:pt x="415614" y="794404"/>
                  </a:lnTo>
                  <a:lnTo>
                    <a:pt x="385568" y="827640"/>
                  </a:lnTo>
                  <a:lnTo>
                    <a:pt x="356480" y="861735"/>
                  </a:lnTo>
                  <a:lnTo>
                    <a:pt x="328369" y="896668"/>
                  </a:lnTo>
                  <a:lnTo>
                    <a:pt x="301258" y="932417"/>
                  </a:lnTo>
                  <a:lnTo>
                    <a:pt x="275168" y="968963"/>
                  </a:lnTo>
                  <a:lnTo>
                    <a:pt x="250118" y="1006283"/>
                  </a:lnTo>
                  <a:lnTo>
                    <a:pt x="226132" y="1044358"/>
                  </a:lnTo>
                  <a:lnTo>
                    <a:pt x="203228" y="1083166"/>
                  </a:lnTo>
                  <a:lnTo>
                    <a:pt x="181429" y="1122687"/>
                  </a:lnTo>
                  <a:lnTo>
                    <a:pt x="160756" y="1162900"/>
                  </a:lnTo>
                  <a:lnTo>
                    <a:pt x="141229" y="1203783"/>
                  </a:lnTo>
                  <a:lnTo>
                    <a:pt x="122869" y="1245316"/>
                  </a:lnTo>
                  <a:lnTo>
                    <a:pt x="105698" y="1287478"/>
                  </a:lnTo>
                  <a:lnTo>
                    <a:pt x="89737" y="1330249"/>
                  </a:lnTo>
                  <a:lnTo>
                    <a:pt x="75006" y="1373607"/>
                  </a:lnTo>
                  <a:lnTo>
                    <a:pt x="61527" y="1417531"/>
                  </a:lnTo>
                  <a:lnTo>
                    <a:pt x="49320" y="1462002"/>
                  </a:lnTo>
                  <a:lnTo>
                    <a:pt x="38407" y="1506997"/>
                  </a:lnTo>
                  <a:lnTo>
                    <a:pt x="28808" y="1552496"/>
                  </a:lnTo>
                  <a:lnTo>
                    <a:pt x="20545" y="1598478"/>
                  </a:lnTo>
                  <a:lnTo>
                    <a:pt x="13639" y="1644922"/>
                  </a:lnTo>
                  <a:lnTo>
                    <a:pt x="8180" y="1691213"/>
                  </a:lnTo>
                  <a:lnTo>
                    <a:pt x="8110" y="1691808"/>
                  </a:lnTo>
                  <a:lnTo>
                    <a:pt x="4009" y="1738789"/>
                  </a:lnTo>
                  <a:lnTo>
                    <a:pt x="1277" y="1786691"/>
                  </a:lnTo>
                  <a:lnTo>
                    <a:pt x="0" y="1834947"/>
                  </a:lnTo>
                  <a:close/>
                </a:path>
                <a:path w="3302634" h="1835150">
                  <a:moveTo>
                    <a:pt x="3302284" y="986923"/>
                  </a:moveTo>
                  <a:lnTo>
                    <a:pt x="2527002" y="819244"/>
                  </a:lnTo>
                  <a:lnTo>
                    <a:pt x="2632269" y="718615"/>
                  </a:lnTo>
                  <a:lnTo>
                    <a:pt x="2596593" y="686312"/>
                  </a:lnTo>
                  <a:lnTo>
                    <a:pt x="2559818" y="654973"/>
                  </a:lnTo>
                  <a:lnTo>
                    <a:pt x="2522223" y="624856"/>
                  </a:lnTo>
                  <a:lnTo>
                    <a:pt x="2483742" y="595905"/>
                  </a:lnTo>
                  <a:lnTo>
                    <a:pt x="2444395" y="568144"/>
                  </a:lnTo>
                  <a:lnTo>
                    <a:pt x="2404205" y="541594"/>
                  </a:lnTo>
                  <a:lnTo>
                    <a:pt x="2363192" y="516279"/>
                  </a:lnTo>
                  <a:lnTo>
                    <a:pt x="2321376" y="492222"/>
                  </a:lnTo>
                  <a:lnTo>
                    <a:pt x="2278779" y="469445"/>
                  </a:lnTo>
                  <a:lnTo>
                    <a:pt x="2235421" y="447973"/>
                  </a:lnTo>
                  <a:lnTo>
                    <a:pt x="2191324" y="427826"/>
                  </a:lnTo>
                  <a:lnTo>
                    <a:pt x="2146507" y="409029"/>
                  </a:lnTo>
                  <a:lnTo>
                    <a:pt x="2100993" y="391604"/>
                  </a:lnTo>
                  <a:lnTo>
                    <a:pt x="2054802" y="375575"/>
                  </a:lnTo>
                  <a:lnTo>
                    <a:pt x="2007954" y="360963"/>
                  </a:lnTo>
                  <a:lnTo>
                    <a:pt x="1960472" y="347792"/>
                  </a:lnTo>
                  <a:lnTo>
                    <a:pt x="1912375" y="336085"/>
                  </a:lnTo>
                  <a:lnTo>
                    <a:pt x="1863684" y="325865"/>
                  </a:lnTo>
                  <a:lnTo>
                    <a:pt x="1814421" y="317154"/>
                  </a:lnTo>
                  <a:lnTo>
                    <a:pt x="1764606" y="309976"/>
                  </a:lnTo>
                  <a:lnTo>
                    <a:pt x="1714259" y="304353"/>
                  </a:lnTo>
                  <a:lnTo>
                    <a:pt x="1663403" y="300308"/>
                  </a:lnTo>
                  <a:lnTo>
                    <a:pt x="1610138" y="297773"/>
                  </a:lnTo>
                  <a:lnTo>
                    <a:pt x="1606281" y="297773"/>
                  </a:lnTo>
                  <a:lnTo>
                    <a:pt x="1560245" y="297045"/>
                  </a:lnTo>
                  <a:lnTo>
                    <a:pt x="2857264" y="297045"/>
                  </a:lnTo>
                  <a:lnTo>
                    <a:pt x="2892729" y="320741"/>
                  </a:lnTo>
                  <a:lnTo>
                    <a:pt x="2932787" y="349096"/>
                  </a:lnTo>
                  <a:lnTo>
                    <a:pt x="2972065" y="378516"/>
                  </a:lnTo>
                  <a:lnTo>
                    <a:pt x="3082823" y="378516"/>
                  </a:lnTo>
                  <a:lnTo>
                    <a:pt x="3302186" y="986653"/>
                  </a:lnTo>
                  <a:lnTo>
                    <a:pt x="3302284" y="986923"/>
                  </a:lnTo>
                  <a:close/>
                </a:path>
                <a:path w="3302634" h="1835150">
                  <a:moveTo>
                    <a:pt x="3082823" y="378516"/>
                  </a:moveTo>
                  <a:lnTo>
                    <a:pt x="2972065" y="378516"/>
                  </a:lnTo>
                  <a:lnTo>
                    <a:pt x="3053436" y="297045"/>
                  </a:lnTo>
                  <a:lnTo>
                    <a:pt x="3082823" y="378516"/>
                  </a:lnTo>
                  <a:close/>
                </a:path>
              </a:pathLst>
            </a:custGeom>
            <a:solidFill>
              <a:srgbClr val="B4B6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158301" y="6940857"/>
              <a:ext cx="2673985" cy="2673985"/>
            </a:xfrm>
            <a:custGeom>
              <a:avLst/>
              <a:gdLst/>
              <a:ahLst/>
              <a:cxnLst/>
              <a:rect l="l" t="t" r="r" b="b"/>
              <a:pathLst>
                <a:path w="2673984" h="2673984">
                  <a:moveTo>
                    <a:pt x="1400677" y="2673534"/>
                  </a:moveTo>
                  <a:lnTo>
                    <a:pt x="1272930" y="2673534"/>
                  </a:lnTo>
                  <a:lnTo>
                    <a:pt x="1241337" y="2671863"/>
                  </a:lnTo>
                  <a:lnTo>
                    <a:pt x="1194269" y="2667708"/>
                  </a:lnTo>
                  <a:lnTo>
                    <a:pt x="1147682" y="2661939"/>
                  </a:lnTo>
                  <a:lnTo>
                    <a:pt x="1101604" y="2654586"/>
                  </a:lnTo>
                  <a:lnTo>
                    <a:pt x="1056064" y="2645676"/>
                  </a:lnTo>
                  <a:lnTo>
                    <a:pt x="1011089" y="2635237"/>
                  </a:lnTo>
                  <a:lnTo>
                    <a:pt x="966710" y="2623299"/>
                  </a:lnTo>
                  <a:lnTo>
                    <a:pt x="922952" y="2609889"/>
                  </a:lnTo>
                  <a:lnTo>
                    <a:pt x="879845" y="2595036"/>
                  </a:lnTo>
                  <a:lnTo>
                    <a:pt x="837418" y="2578767"/>
                  </a:lnTo>
                  <a:lnTo>
                    <a:pt x="795698" y="2561111"/>
                  </a:lnTo>
                  <a:lnTo>
                    <a:pt x="754713" y="2542097"/>
                  </a:lnTo>
                  <a:lnTo>
                    <a:pt x="714492" y="2521753"/>
                  </a:lnTo>
                  <a:lnTo>
                    <a:pt x="675064" y="2500107"/>
                  </a:lnTo>
                  <a:lnTo>
                    <a:pt x="636456" y="2477187"/>
                  </a:lnTo>
                  <a:lnTo>
                    <a:pt x="598696" y="2453021"/>
                  </a:lnTo>
                  <a:lnTo>
                    <a:pt x="561814" y="2427639"/>
                  </a:lnTo>
                  <a:lnTo>
                    <a:pt x="525837" y="2401067"/>
                  </a:lnTo>
                  <a:lnTo>
                    <a:pt x="490794" y="2373335"/>
                  </a:lnTo>
                  <a:lnTo>
                    <a:pt x="456712" y="2344471"/>
                  </a:lnTo>
                  <a:lnTo>
                    <a:pt x="423621" y="2314503"/>
                  </a:lnTo>
                  <a:lnTo>
                    <a:pt x="391548" y="2283459"/>
                  </a:lnTo>
                  <a:lnTo>
                    <a:pt x="360522" y="2251367"/>
                  </a:lnTo>
                  <a:lnTo>
                    <a:pt x="330570" y="2218257"/>
                  </a:lnTo>
                  <a:lnTo>
                    <a:pt x="301722" y="2184156"/>
                  </a:lnTo>
                  <a:lnTo>
                    <a:pt x="274006" y="2149092"/>
                  </a:lnTo>
                  <a:lnTo>
                    <a:pt x="247449" y="2113093"/>
                  </a:lnTo>
                  <a:lnTo>
                    <a:pt x="222081" y="2076189"/>
                  </a:lnTo>
                  <a:lnTo>
                    <a:pt x="197929" y="2038407"/>
                  </a:lnTo>
                  <a:lnTo>
                    <a:pt x="175021" y="1999776"/>
                  </a:lnTo>
                  <a:lnTo>
                    <a:pt x="153387" y="1960323"/>
                  </a:lnTo>
                  <a:lnTo>
                    <a:pt x="133053" y="1920078"/>
                  </a:lnTo>
                  <a:lnTo>
                    <a:pt x="114050" y="1879068"/>
                  </a:lnTo>
                  <a:lnTo>
                    <a:pt x="96404" y="1837322"/>
                  </a:lnTo>
                  <a:lnTo>
                    <a:pt x="80144" y="1794868"/>
                  </a:lnTo>
                  <a:lnTo>
                    <a:pt x="65298" y="1751734"/>
                  </a:lnTo>
                  <a:lnTo>
                    <a:pt x="51895" y="1707949"/>
                  </a:lnTo>
                  <a:lnTo>
                    <a:pt x="39963" y="1663540"/>
                  </a:lnTo>
                  <a:lnTo>
                    <a:pt x="29530" y="1618537"/>
                  </a:lnTo>
                  <a:lnTo>
                    <a:pt x="20625" y="1572968"/>
                  </a:lnTo>
                  <a:lnTo>
                    <a:pt x="13275" y="1526859"/>
                  </a:lnTo>
                  <a:lnTo>
                    <a:pt x="7510" y="1480241"/>
                  </a:lnTo>
                  <a:lnTo>
                    <a:pt x="3356" y="1433142"/>
                  </a:lnTo>
                  <a:lnTo>
                    <a:pt x="844" y="1385589"/>
                  </a:lnTo>
                  <a:lnTo>
                    <a:pt x="0" y="1337610"/>
                  </a:lnTo>
                  <a:lnTo>
                    <a:pt x="844" y="1289632"/>
                  </a:lnTo>
                  <a:lnTo>
                    <a:pt x="3356" y="1242079"/>
                  </a:lnTo>
                  <a:lnTo>
                    <a:pt x="7510" y="1194979"/>
                  </a:lnTo>
                  <a:lnTo>
                    <a:pt x="13275" y="1148361"/>
                  </a:lnTo>
                  <a:lnTo>
                    <a:pt x="20625" y="1102253"/>
                  </a:lnTo>
                  <a:lnTo>
                    <a:pt x="29530" y="1056683"/>
                  </a:lnTo>
                  <a:lnTo>
                    <a:pt x="39963" y="1011680"/>
                  </a:lnTo>
                  <a:lnTo>
                    <a:pt x="51895" y="967272"/>
                  </a:lnTo>
                  <a:lnTo>
                    <a:pt x="65298" y="923487"/>
                  </a:lnTo>
                  <a:lnTo>
                    <a:pt x="80144" y="880353"/>
                  </a:lnTo>
                  <a:lnTo>
                    <a:pt x="96404" y="837899"/>
                  </a:lnTo>
                  <a:lnTo>
                    <a:pt x="114050" y="796152"/>
                  </a:lnTo>
                  <a:lnTo>
                    <a:pt x="133053" y="755143"/>
                  </a:lnTo>
                  <a:lnTo>
                    <a:pt x="153387" y="714897"/>
                  </a:lnTo>
                  <a:lnTo>
                    <a:pt x="175021" y="675445"/>
                  </a:lnTo>
                  <a:lnTo>
                    <a:pt x="197929" y="636813"/>
                  </a:lnTo>
                  <a:lnTo>
                    <a:pt x="222081" y="599032"/>
                  </a:lnTo>
                  <a:lnTo>
                    <a:pt x="247449" y="562127"/>
                  </a:lnTo>
                  <a:lnTo>
                    <a:pt x="274006" y="526129"/>
                  </a:lnTo>
                  <a:lnTo>
                    <a:pt x="301722" y="491065"/>
                  </a:lnTo>
                  <a:lnTo>
                    <a:pt x="330570" y="456964"/>
                  </a:lnTo>
                  <a:lnTo>
                    <a:pt x="360522" y="423853"/>
                  </a:lnTo>
                  <a:lnTo>
                    <a:pt x="391548" y="391762"/>
                  </a:lnTo>
                  <a:lnTo>
                    <a:pt x="423621" y="360718"/>
                  </a:lnTo>
                  <a:lnTo>
                    <a:pt x="456712" y="330750"/>
                  </a:lnTo>
                  <a:lnTo>
                    <a:pt x="490794" y="301885"/>
                  </a:lnTo>
                  <a:lnTo>
                    <a:pt x="525837" y="274153"/>
                  </a:lnTo>
                  <a:lnTo>
                    <a:pt x="561814" y="247582"/>
                  </a:lnTo>
                  <a:lnTo>
                    <a:pt x="598696" y="222199"/>
                  </a:lnTo>
                  <a:lnTo>
                    <a:pt x="636456" y="198034"/>
                  </a:lnTo>
                  <a:lnTo>
                    <a:pt x="675064" y="175114"/>
                  </a:lnTo>
                  <a:lnTo>
                    <a:pt x="714492" y="153468"/>
                  </a:lnTo>
                  <a:lnTo>
                    <a:pt x="754713" y="133123"/>
                  </a:lnTo>
                  <a:lnTo>
                    <a:pt x="795698" y="114109"/>
                  </a:lnTo>
                  <a:lnTo>
                    <a:pt x="837418" y="96454"/>
                  </a:lnTo>
                  <a:lnTo>
                    <a:pt x="879845" y="80185"/>
                  </a:lnTo>
                  <a:lnTo>
                    <a:pt x="922952" y="65332"/>
                  </a:lnTo>
                  <a:lnTo>
                    <a:pt x="966710" y="51922"/>
                  </a:lnTo>
                  <a:lnTo>
                    <a:pt x="1011089" y="39984"/>
                  </a:lnTo>
                  <a:lnTo>
                    <a:pt x="1056064" y="29545"/>
                  </a:lnTo>
                  <a:lnTo>
                    <a:pt x="1101604" y="20635"/>
                  </a:lnTo>
                  <a:lnTo>
                    <a:pt x="1147682" y="13282"/>
                  </a:lnTo>
                  <a:lnTo>
                    <a:pt x="1194269" y="7513"/>
                  </a:lnTo>
                  <a:lnTo>
                    <a:pt x="1241337" y="3358"/>
                  </a:lnTo>
                  <a:lnTo>
                    <a:pt x="1288858" y="844"/>
                  </a:lnTo>
                  <a:lnTo>
                    <a:pt x="1336804" y="0"/>
                  </a:lnTo>
                  <a:lnTo>
                    <a:pt x="1384749" y="844"/>
                  </a:lnTo>
                  <a:lnTo>
                    <a:pt x="1432270" y="3358"/>
                  </a:lnTo>
                  <a:lnTo>
                    <a:pt x="1479337" y="7513"/>
                  </a:lnTo>
                  <a:lnTo>
                    <a:pt x="1525924" y="13282"/>
                  </a:lnTo>
                  <a:lnTo>
                    <a:pt x="1572000" y="20635"/>
                  </a:lnTo>
                  <a:lnTo>
                    <a:pt x="1617539" y="29545"/>
                  </a:lnTo>
                  <a:lnTo>
                    <a:pt x="1662512" y="39984"/>
                  </a:lnTo>
                  <a:lnTo>
                    <a:pt x="1706890" y="51922"/>
                  </a:lnTo>
                  <a:lnTo>
                    <a:pt x="1750645" y="65332"/>
                  </a:lnTo>
                  <a:lnTo>
                    <a:pt x="1793750" y="80185"/>
                  </a:lnTo>
                  <a:lnTo>
                    <a:pt x="1836175" y="96454"/>
                  </a:lnTo>
                  <a:lnTo>
                    <a:pt x="1877893" y="114109"/>
                  </a:lnTo>
                  <a:lnTo>
                    <a:pt x="1918875" y="133123"/>
                  </a:lnTo>
                  <a:lnTo>
                    <a:pt x="1959093" y="153468"/>
                  </a:lnTo>
                  <a:lnTo>
                    <a:pt x="1998518" y="175114"/>
                  </a:lnTo>
                  <a:lnTo>
                    <a:pt x="2037123" y="198034"/>
                  </a:lnTo>
                  <a:lnTo>
                    <a:pt x="2074880" y="222199"/>
                  </a:lnTo>
                  <a:lnTo>
                    <a:pt x="2111759" y="247582"/>
                  </a:lnTo>
                  <a:lnTo>
                    <a:pt x="2147733" y="274153"/>
                  </a:lnTo>
                  <a:lnTo>
                    <a:pt x="2182773" y="301885"/>
                  </a:lnTo>
                  <a:lnTo>
                    <a:pt x="2216851" y="330750"/>
                  </a:lnTo>
                  <a:lnTo>
                    <a:pt x="2249939" y="360718"/>
                  </a:lnTo>
                  <a:lnTo>
                    <a:pt x="2282009" y="391762"/>
                  </a:lnTo>
                  <a:lnTo>
                    <a:pt x="2313032" y="423853"/>
                  </a:lnTo>
                  <a:lnTo>
                    <a:pt x="2342980" y="456964"/>
                  </a:lnTo>
                  <a:lnTo>
                    <a:pt x="2371825" y="491065"/>
                  </a:lnTo>
                  <a:lnTo>
                    <a:pt x="2399538" y="526129"/>
                  </a:lnTo>
                  <a:lnTo>
                    <a:pt x="2426091" y="562127"/>
                  </a:lnTo>
                  <a:lnTo>
                    <a:pt x="2451457" y="599032"/>
                  </a:lnTo>
                  <a:lnTo>
                    <a:pt x="2475606" y="636813"/>
                  </a:lnTo>
                  <a:lnTo>
                    <a:pt x="2498510" y="675445"/>
                  </a:lnTo>
                  <a:lnTo>
                    <a:pt x="2520142" y="714897"/>
                  </a:lnTo>
                  <a:lnTo>
                    <a:pt x="2540472" y="755143"/>
                  </a:lnTo>
                  <a:lnTo>
                    <a:pt x="2559474" y="796152"/>
                  </a:lnTo>
                  <a:lnTo>
                    <a:pt x="2577117" y="837899"/>
                  </a:lnTo>
                  <a:lnTo>
                    <a:pt x="2593375" y="880353"/>
                  </a:lnTo>
                  <a:lnTo>
                    <a:pt x="2608218" y="923487"/>
                  </a:lnTo>
                  <a:lnTo>
                    <a:pt x="2621619" y="967272"/>
                  </a:lnTo>
                  <a:lnTo>
                    <a:pt x="2633549" y="1011680"/>
                  </a:lnTo>
                  <a:lnTo>
                    <a:pt x="2643981" y="1056683"/>
                  </a:lnTo>
                  <a:lnTo>
                    <a:pt x="2652885" y="1102253"/>
                  </a:lnTo>
                  <a:lnTo>
                    <a:pt x="2660233" y="1148361"/>
                  </a:lnTo>
                  <a:lnTo>
                    <a:pt x="2665998" y="1194979"/>
                  </a:lnTo>
                  <a:lnTo>
                    <a:pt x="2670150" y="1242079"/>
                  </a:lnTo>
                  <a:lnTo>
                    <a:pt x="2672663" y="1289632"/>
                  </a:lnTo>
                  <a:lnTo>
                    <a:pt x="2673534" y="1337610"/>
                  </a:lnTo>
                  <a:lnTo>
                    <a:pt x="2672663" y="1385589"/>
                  </a:lnTo>
                  <a:lnTo>
                    <a:pt x="2670150" y="1433142"/>
                  </a:lnTo>
                  <a:lnTo>
                    <a:pt x="2665998" y="1480241"/>
                  </a:lnTo>
                  <a:lnTo>
                    <a:pt x="2660233" y="1526859"/>
                  </a:lnTo>
                  <a:lnTo>
                    <a:pt x="2652885" y="1572968"/>
                  </a:lnTo>
                  <a:lnTo>
                    <a:pt x="2643981" y="1618537"/>
                  </a:lnTo>
                  <a:lnTo>
                    <a:pt x="2633549" y="1663540"/>
                  </a:lnTo>
                  <a:lnTo>
                    <a:pt x="2621619" y="1707949"/>
                  </a:lnTo>
                  <a:lnTo>
                    <a:pt x="2608218" y="1751734"/>
                  </a:lnTo>
                  <a:lnTo>
                    <a:pt x="2593375" y="1794868"/>
                  </a:lnTo>
                  <a:lnTo>
                    <a:pt x="2577117" y="1837322"/>
                  </a:lnTo>
                  <a:lnTo>
                    <a:pt x="2559474" y="1879068"/>
                  </a:lnTo>
                  <a:lnTo>
                    <a:pt x="2540472" y="1920078"/>
                  </a:lnTo>
                  <a:lnTo>
                    <a:pt x="2520142" y="1960323"/>
                  </a:lnTo>
                  <a:lnTo>
                    <a:pt x="2498510" y="1999776"/>
                  </a:lnTo>
                  <a:lnTo>
                    <a:pt x="2475606" y="2038407"/>
                  </a:lnTo>
                  <a:lnTo>
                    <a:pt x="2451457" y="2076189"/>
                  </a:lnTo>
                  <a:lnTo>
                    <a:pt x="2426091" y="2113093"/>
                  </a:lnTo>
                  <a:lnTo>
                    <a:pt x="2399538" y="2149092"/>
                  </a:lnTo>
                  <a:lnTo>
                    <a:pt x="2371825" y="2184156"/>
                  </a:lnTo>
                  <a:lnTo>
                    <a:pt x="2342980" y="2218257"/>
                  </a:lnTo>
                  <a:lnTo>
                    <a:pt x="2313032" y="2251367"/>
                  </a:lnTo>
                  <a:lnTo>
                    <a:pt x="2282009" y="2283459"/>
                  </a:lnTo>
                  <a:lnTo>
                    <a:pt x="2249939" y="2314503"/>
                  </a:lnTo>
                  <a:lnTo>
                    <a:pt x="2216851" y="2344471"/>
                  </a:lnTo>
                  <a:lnTo>
                    <a:pt x="2182773" y="2373335"/>
                  </a:lnTo>
                  <a:lnTo>
                    <a:pt x="2147733" y="2401067"/>
                  </a:lnTo>
                  <a:lnTo>
                    <a:pt x="2111759" y="2427639"/>
                  </a:lnTo>
                  <a:lnTo>
                    <a:pt x="2074880" y="2453021"/>
                  </a:lnTo>
                  <a:lnTo>
                    <a:pt x="2037123" y="2477187"/>
                  </a:lnTo>
                  <a:lnTo>
                    <a:pt x="1998518" y="2500107"/>
                  </a:lnTo>
                  <a:lnTo>
                    <a:pt x="1959093" y="2521753"/>
                  </a:lnTo>
                  <a:lnTo>
                    <a:pt x="1918875" y="2542097"/>
                  </a:lnTo>
                  <a:lnTo>
                    <a:pt x="1877893" y="2561111"/>
                  </a:lnTo>
                  <a:lnTo>
                    <a:pt x="1836175" y="2578767"/>
                  </a:lnTo>
                  <a:lnTo>
                    <a:pt x="1793750" y="2595036"/>
                  </a:lnTo>
                  <a:lnTo>
                    <a:pt x="1750645" y="2609889"/>
                  </a:lnTo>
                  <a:lnTo>
                    <a:pt x="1706890" y="2623299"/>
                  </a:lnTo>
                  <a:lnTo>
                    <a:pt x="1662512" y="2635237"/>
                  </a:lnTo>
                  <a:lnTo>
                    <a:pt x="1617539" y="2645676"/>
                  </a:lnTo>
                  <a:lnTo>
                    <a:pt x="1572000" y="2654586"/>
                  </a:lnTo>
                  <a:lnTo>
                    <a:pt x="1525924" y="2661939"/>
                  </a:lnTo>
                  <a:lnTo>
                    <a:pt x="1479337" y="2667708"/>
                  </a:lnTo>
                  <a:lnTo>
                    <a:pt x="1432270" y="2671863"/>
                  </a:lnTo>
                  <a:lnTo>
                    <a:pt x="1400677" y="2673534"/>
                  </a:lnTo>
                  <a:close/>
                </a:path>
              </a:pathLst>
            </a:custGeom>
            <a:solidFill>
              <a:srgbClr val="F1F4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14278" y="2561574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14278" y="3361673"/>
            <a:ext cx="95250" cy="952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14278" y="4161773"/>
            <a:ext cx="95250" cy="952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14278" y="4961873"/>
            <a:ext cx="95250" cy="95249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1423415" y="2404872"/>
            <a:ext cx="15908019" cy="3667125"/>
            <a:chOff x="1423415" y="2404872"/>
            <a:chExt cx="15908019" cy="366712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4278" y="5361923"/>
              <a:ext cx="95250" cy="9524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3415" y="2404872"/>
              <a:ext cx="15907511" cy="3666743"/>
            </a:xfrm>
            <a:prstGeom prst="rect">
              <a:avLst/>
            </a:prstGeom>
          </p:spPr>
        </p:pic>
      </p:grpSp>
      <p:sp>
        <p:nvSpPr>
          <p:cNvPr id="14" name="object 14"/>
          <p:cNvSpPr/>
          <p:nvPr/>
        </p:nvSpPr>
        <p:spPr>
          <a:xfrm>
            <a:off x="8411717" y="7262420"/>
            <a:ext cx="1132840" cy="1282700"/>
          </a:xfrm>
          <a:custGeom>
            <a:avLst/>
            <a:gdLst/>
            <a:ahLst/>
            <a:cxnLst/>
            <a:rect l="l" t="t" r="r" b="b"/>
            <a:pathLst>
              <a:path w="1132840" h="1282700">
                <a:moveTo>
                  <a:pt x="409497" y="76200"/>
                </a:moveTo>
                <a:lnTo>
                  <a:pt x="357797" y="76200"/>
                </a:lnTo>
                <a:lnTo>
                  <a:pt x="366319" y="63500"/>
                </a:lnTo>
                <a:lnTo>
                  <a:pt x="404092" y="25400"/>
                </a:lnTo>
                <a:lnTo>
                  <a:pt x="443954" y="0"/>
                </a:lnTo>
                <a:lnTo>
                  <a:pt x="535933" y="0"/>
                </a:lnTo>
                <a:lnTo>
                  <a:pt x="556800" y="12700"/>
                </a:lnTo>
                <a:lnTo>
                  <a:pt x="575811" y="25400"/>
                </a:lnTo>
                <a:lnTo>
                  <a:pt x="590241" y="38100"/>
                </a:lnTo>
                <a:lnTo>
                  <a:pt x="457291" y="38100"/>
                </a:lnTo>
                <a:lnTo>
                  <a:pt x="442490" y="50800"/>
                </a:lnTo>
                <a:lnTo>
                  <a:pt x="429023" y="50800"/>
                </a:lnTo>
                <a:lnTo>
                  <a:pt x="421940" y="63500"/>
                </a:lnTo>
                <a:lnTo>
                  <a:pt x="415417" y="63500"/>
                </a:lnTo>
                <a:lnTo>
                  <a:pt x="409497" y="76200"/>
                </a:lnTo>
                <a:close/>
              </a:path>
              <a:path w="1132840" h="1282700">
                <a:moveTo>
                  <a:pt x="622106" y="76200"/>
                </a:moveTo>
                <a:lnTo>
                  <a:pt x="570407" y="76200"/>
                </a:lnTo>
                <a:lnTo>
                  <a:pt x="564486" y="63500"/>
                </a:lnTo>
                <a:lnTo>
                  <a:pt x="557963" y="63500"/>
                </a:lnTo>
                <a:lnTo>
                  <a:pt x="550880" y="50800"/>
                </a:lnTo>
                <a:lnTo>
                  <a:pt x="537414" y="50800"/>
                </a:lnTo>
                <a:lnTo>
                  <a:pt x="522617" y="38100"/>
                </a:lnTo>
                <a:lnTo>
                  <a:pt x="590241" y="38100"/>
                </a:lnTo>
                <a:lnTo>
                  <a:pt x="602898" y="50800"/>
                </a:lnTo>
                <a:lnTo>
                  <a:pt x="613585" y="63500"/>
                </a:lnTo>
                <a:lnTo>
                  <a:pt x="622106" y="76200"/>
                </a:lnTo>
                <a:close/>
              </a:path>
              <a:path w="1132840" h="1282700">
                <a:moveTo>
                  <a:pt x="756428" y="88900"/>
                </a:moveTo>
                <a:lnTo>
                  <a:pt x="223476" y="88900"/>
                </a:lnTo>
                <a:lnTo>
                  <a:pt x="231538" y="76200"/>
                </a:lnTo>
                <a:lnTo>
                  <a:pt x="748365" y="76200"/>
                </a:lnTo>
                <a:lnTo>
                  <a:pt x="756428" y="88900"/>
                </a:lnTo>
                <a:close/>
              </a:path>
              <a:path w="1132840" h="1282700">
                <a:moveTo>
                  <a:pt x="922621" y="1282700"/>
                </a:moveTo>
                <a:lnTo>
                  <a:pt x="20625" y="1282700"/>
                </a:lnTo>
                <a:lnTo>
                  <a:pt x="12562" y="1270000"/>
                </a:lnTo>
                <a:lnTo>
                  <a:pt x="1533" y="1270000"/>
                </a:lnTo>
                <a:lnTo>
                  <a:pt x="0" y="1257300"/>
                </a:lnTo>
                <a:lnTo>
                  <a:pt x="1404" y="241300"/>
                </a:lnTo>
                <a:lnTo>
                  <a:pt x="1509" y="165100"/>
                </a:lnTo>
                <a:lnTo>
                  <a:pt x="3133" y="152400"/>
                </a:lnTo>
                <a:lnTo>
                  <a:pt x="7557" y="139700"/>
                </a:lnTo>
                <a:lnTo>
                  <a:pt x="210817" y="139700"/>
                </a:lnTo>
                <a:lnTo>
                  <a:pt x="210817" y="101600"/>
                </a:lnTo>
                <a:lnTo>
                  <a:pt x="212446" y="88900"/>
                </a:lnTo>
                <a:lnTo>
                  <a:pt x="767457" y="88900"/>
                </a:lnTo>
                <a:lnTo>
                  <a:pt x="769087" y="101600"/>
                </a:lnTo>
                <a:lnTo>
                  <a:pt x="769087" y="127000"/>
                </a:lnTo>
                <a:lnTo>
                  <a:pt x="252260" y="127000"/>
                </a:lnTo>
                <a:lnTo>
                  <a:pt x="252260" y="177800"/>
                </a:lnTo>
                <a:lnTo>
                  <a:pt x="42760" y="177800"/>
                </a:lnTo>
                <a:lnTo>
                  <a:pt x="42529" y="342900"/>
                </a:lnTo>
                <a:lnTo>
                  <a:pt x="42404" y="431800"/>
                </a:lnTo>
                <a:lnTo>
                  <a:pt x="42280" y="520700"/>
                </a:lnTo>
                <a:lnTo>
                  <a:pt x="42191" y="584200"/>
                </a:lnTo>
                <a:lnTo>
                  <a:pt x="42066" y="673100"/>
                </a:lnTo>
                <a:lnTo>
                  <a:pt x="41941" y="762000"/>
                </a:lnTo>
                <a:lnTo>
                  <a:pt x="41817" y="850900"/>
                </a:lnTo>
                <a:lnTo>
                  <a:pt x="41692" y="939800"/>
                </a:lnTo>
                <a:lnTo>
                  <a:pt x="41568" y="1028700"/>
                </a:lnTo>
                <a:lnTo>
                  <a:pt x="41443" y="1117600"/>
                </a:lnTo>
                <a:lnTo>
                  <a:pt x="41318" y="1206500"/>
                </a:lnTo>
                <a:lnTo>
                  <a:pt x="41283" y="1231900"/>
                </a:lnTo>
                <a:lnTo>
                  <a:pt x="1052904" y="1231900"/>
                </a:lnTo>
                <a:lnTo>
                  <a:pt x="1017193" y="1244600"/>
                </a:lnTo>
                <a:lnTo>
                  <a:pt x="978489" y="1257300"/>
                </a:lnTo>
                <a:lnTo>
                  <a:pt x="938460" y="1270000"/>
                </a:lnTo>
                <a:lnTo>
                  <a:pt x="922621" y="1282700"/>
                </a:lnTo>
                <a:close/>
              </a:path>
              <a:path w="1132840" h="1282700">
                <a:moveTo>
                  <a:pt x="769087" y="190500"/>
                </a:moveTo>
                <a:lnTo>
                  <a:pt x="727643" y="190500"/>
                </a:lnTo>
                <a:lnTo>
                  <a:pt x="727643" y="127000"/>
                </a:lnTo>
                <a:lnTo>
                  <a:pt x="769087" y="127000"/>
                </a:lnTo>
                <a:lnTo>
                  <a:pt x="769087" y="139700"/>
                </a:lnTo>
                <a:lnTo>
                  <a:pt x="972418" y="139700"/>
                </a:lnTo>
                <a:lnTo>
                  <a:pt x="976861" y="152400"/>
                </a:lnTo>
                <a:lnTo>
                  <a:pt x="978490" y="152400"/>
                </a:lnTo>
                <a:lnTo>
                  <a:pt x="978490" y="177800"/>
                </a:lnTo>
                <a:lnTo>
                  <a:pt x="769087" y="177800"/>
                </a:lnTo>
                <a:lnTo>
                  <a:pt x="769087" y="190500"/>
                </a:lnTo>
                <a:close/>
              </a:path>
              <a:path w="1132840" h="1282700">
                <a:moveTo>
                  <a:pt x="767457" y="228600"/>
                </a:moveTo>
                <a:lnTo>
                  <a:pt x="215218" y="228600"/>
                </a:lnTo>
                <a:lnTo>
                  <a:pt x="210817" y="215900"/>
                </a:lnTo>
                <a:lnTo>
                  <a:pt x="210817" y="177800"/>
                </a:lnTo>
                <a:lnTo>
                  <a:pt x="252260" y="177800"/>
                </a:lnTo>
                <a:lnTo>
                  <a:pt x="252260" y="190500"/>
                </a:lnTo>
                <a:lnTo>
                  <a:pt x="769087" y="190500"/>
                </a:lnTo>
                <a:lnTo>
                  <a:pt x="769087" y="215900"/>
                </a:lnTo>
                <a:lnTo>
                  <a:pt x="767457" y="228600"/>
                </a:lnTo>
                <a:close/>
              </a:path>
              <a:path w="1132840" h="1282700">
                <a:moveTo>
                  <a:pt x="877957" y="825500"/>
                </a:moveTo>
                <a:lnTo>
                  <a:pt x="761276" y="825500"/>
                </a:lnTo>
                <a:lnTo>
                  <a:pt x="821678" y="800100"/>
                </a:lnTo>
                <a:lnTo>
                  <a:pt x="844832" y="787400"/>
                </a:lnTo>
                <a:lnTo>
                  <a:pt x="865395" y="774700"/>
                </a:lnTo>
                <a:lnTo>
                  <a:pt x="882308" y="762000"/>
                </a:lnTo>
                <a:lnTo>
                  <a:pt x="937046" y="762000"/>
                </a:lnTo>
                <a:lnTo>
                  <a:pt x="937046" y="177800"/>
                </a:lnTo>
                <a:lnTo>
                  <a:pt x="978490" y="177800"/>
                </a:lnTo>
                <a:lnTo>
                  <a:pt x="978490" y="787400"/>
                </a:lnTo>
                <a:lnTo>
                  <a:pt x="985333" y="800100"/>
                </a:lnTo>
                <a:lnTo>
                  <a:pt x="910799" y="800100"/>
                </a:lnTo>
                <a:lnTo>
                  <a:pt x="895540" y="812800"/>
                </a:lnTo>
                <a:lnTo>
                  <a:pt x="877957" y="825500"/>
                </a:lnTo>
                <a:close/>
              </a:path>
              <a:path w="1132840" h="1282700">
                <a:moveTo>
                  <a:pt x="748365" y="241300"/>
                </a:moveTo>
                <a:lnTo>
                  <a:pt x="227972" y="241300"/>
                </a:lnTo>
                <a:lnTo>
                  <a:pt x="224599" y="228600"/>
                </a:lnTo>
                <a:lnTo>
                  <a:pt x="756428" y="228600"/>
                </a:lnTo>
                <a:lnTo>
                  <a:pt x="748365" y="241300"/>
                </a:lnTo>
                <a:close/>
              </a:path>
              <a:path w="1132840" h="1282700">
                <a:moveTo>
                  <a:pt x="313461" y="355600"/>
                </a:moveTo>
                <a:lnTo>
                  <a:pt x="107112" y="355600"/>
                </a:lnTo>
                <a:lnTo>
                  <a:pt x="115175" y="342900"/>
                </a:lnTo>
                <a:lnTo>
                  <a:pt x="305398" y="342900"/>
                </a:lnTo>
                <a:lnTo>
                  <a:pt x="313461" y="355600"/>
                </a:lnTo>
                <a:close/>
              </a:path>
              <a:path w="1132840" h="1282700">
                <a:moveTo>
                  <a:pt x="854768" y="355600"/>
                </a:moveTo>
                <a:lnTo>
                  <a:pt x="383147" y="355600"/>
                </a:lnTo>
                <a:lnTo>
                  <a:pt x="391209" y="342900"/>
                </a:lnTo>
                <a:lnTo>
                  <a:pt x="846705" y="342900"/>
                </a:lnTo>
                <a:lnTo>
                  <a:pt x="854768" y="355600"/>
                </a:lnTo>
                <a:close/>
              </a:path>
              <a:path w="1132840" h="1282700">
                <a:moveTo>
                  <a:pt x="324491" y="571500"/>
                </a:moveTo>
                <a:lnTo>
                  <a:pt x="96082" y="571500"/>
                </a:lnTo>
                <a:lnTo>
                  <a:pt x="94453" y="558800"/>
                </a:lnTo>
                <a:lnTo>
                  <a:pt x="94453" y="368300"/>
                </a:lnTo>
                <a:lnTo>
                  <a:pt x="96082" y="355600"/>
                </a:lnTo>
                <a:lnTo>
                  <a:pt x="324491" y="355600"/>
                </a:lnTo>
                <a:lnTo>
                  <a:pt x="326120" y="368300"/>
                </a:lnTo>
                <a:lnTo>
                  <a:pt x="326120" y="393700"/>
                </a:lnTo>
                <a:lnTo>
                  <a:pt x="135897" y="393700"/>
                </a:lnTo>
                <a:lnTo>
                  <a:pt x="135897" y="533400"/>
                </a:lnTo>
                <a:lnTo>
                  <a:pt x="326120" y="533400"/>
                </a:lnTo>
                <a:lnTo>
                  <a:pt x="326120" y="558800"/>
                </a:lnTo>
                <a:lnTo>
                  <a:pt x="324491" y="571500"/>
                </a:lnTo>
                <a:close/>
              </a:path>
              <a:path w="1132840" h="1282700">
                <a:moveTo>
                  <a:pt x="865798" y="381000"/>
                </a:moveTo>
                <a:lnTo>
                  <a:pt x="372117" y="381000"/>
                </a:lnTo>
                <a:lnTo>
                  <a:pt x="370488" y="368300"/>
                </a:lnTo>
                <a:lnTo>
                  <a:pt x="372117" y="355600"/>
                </a:lnTo>
                <a:lnTo>
                  <a:pt x="865798" y="355600"/>
                </a:lnTo>
                <a:lnTo>
                  <a:pt x="867427" y="368300"/>
                </a:lnTo>
                <a:lnTo>
                  <a:pt x="865798" y="381000"/>
                </a:lnTo>
                <a:close/>
              </a:path>
              <a:path w="1132840" h="1282700">
                <a:moveTo>
                  <a:pt x="854768" y="393700"/>
                </a:moveTo>
                <a:lnTo>
                  <a:pt x="383147" y="393700"/>
                </a:lnTo>
                <a:lnTo>
                  <a:pt x="376560" y="381000"/>
                </a:lnTo>
                <a:lnTo>
                  <a:pt x="861355" y="381000"/>
                </a:lnTo>
                <a:lnTo>
                  <a:pt x="854768" y="393700"/>
                </a:lnTo>
                <a:close/>
              </a:path>
              <a:path w="1132840" h="1282700">
                <a:moveTo>
                  <a:pt x="326120" y="533400"/>
                </a:moveTo>
                <a:lnTo>
                  <a:pt x="284676" y="533400"/>
                </a:lnTo>
                <a:lnTo>
                  <a:pt x="284676" y="393700"/>
                </a:lnTo>
                <a:lnTo>
                  <a:pt x="326120" y="393700"/>
                </a:lnTo>
                <a:lnTo>
                  <a:pt x="326120" y="533400"/>
                </a:lnTo>
                <a:close/>
              </a:path>
              <a:path w="1132840" h="1282700">
                <a:moveTo>
                  <a:pt x="194594" y="520700"/>
                </a:moveTo>
                <a:lnTo>
                  <a:pt x="179053" y="520700"/>
                </a:lnTo>
                <a:lnTo>
                  <a:pt x="172168" y="508000"/>
                </a:lnTo>
                <a:lnTo>
                  <a:pt x="152346" y="495300"/>
                </a:lnTo>
                <a:lnTo>
                  <a:pt x="147716" y="482600"/>
                </a:lnTo>
                <a:lnTo>
                  <a:pt x="146081" y="482600"/>
                </a:lnTo>
                <a:lnTo>
                  <a:pt x="147457" y="469900"/>
                </a:lnTo>
                <a:lnTo>
                  <a:pt x="186047" y="469900"/>
                </a:lnTo>
                <a:lnTo>
                  <a:pt x="239088" y="419100"/>
                </a:lnTo>
                <a:lnTo>
                  <a:pt x="245866" y="406400"/>
                </a:lnTo>
                <a:lnTo>
                  <a:pt x="261420" y="406400"/>
                </a:lnTo>
                <a:lnTo>
                  <a:pt x="268324" y="419100"/>
                </a:lnTo>
                <a:lnTo>
                  <a:pt x="272947" y="419100"/>
                </a:lnTo>
                <a:lnTo>
                  <a:pt x="274564" y="431800"/>
                </a:lnTo>
                <a:lnTo>
                  <a:pt x="273158" y="431800"/>
                </a:lnTo>
                <a:lnTo>
                  <a:pt x="268709" y="444500"/>
                </a:lnTo>
                <a:lnTo>
                  <a:pt x="201371" y="508000"/>
                </a:lnTo>
                <a:lnTo>
                  <a:pt x="194594" y="520700"/>
                </a:lnTo>
                <a:close/>
              </a:path>
              <a:path w="1132840" h="1282700">
                <a:moveTo>
                  <a:pt x="766420" y="469900"/>
                </a:moveTo>
                <a:lnTo>
                  <a:pt x="370488" y="469900"/>
                </a:lnTo>
                <a:lnTo>
                  <a:pt x="372117" y="457200"/>
                </a:lnTo>
                <a:lnTo>
                  <a:pt x="376560" y="444500"/>
                </a:lnTo>
                <a:lnTo>
                  <a:pt x="760348" y="444500"/>
                </a:lnTo>
                <a:lnTo>
                  <a:pt x="764791" y="457200"/>
                </a:lnTo>
                <a:lnTo>
                  <a:pt x="766420" y="469900"/>
                </a:lnTo>
                <a:close/>
              </a:path>
              <a:path w="1132840" h="1282700">
                <a:moveTo>
                  <a:pt x="181003" y="469900"/>
                </a:moveTo>
                <a:lnTo>
                  <a:pt x="151864" y="469900"/>
                </a:lnTo>
                <a:lnTo>
                  <a:pt x="158599" y="457200"/>
                </a:lnTo>
                <a:lnTo>
                  <a:pt x="174105" y="457200"/>
                </a:lnTo>
                <a:lnTo>
                  <a:pt x="181003" y="469900"/>
                </a:lnTo>
                <a:close/>
              </a:path>
              <a:path w="1132840" h="1282700">
                <a:moveTo>
                  <a:pt x="760348" y="482600"/>
                </a:moveTo>
                <a:lnTo>
                  <a:pt x="376560" y="482600"/>
                </a:lnTo>
                <a:lnTo>
                  <a:pt x="372117" y="469900"/>
                </a:lnTo>
                <a:lnTo>
                  <a:pt x="764791" y="469900"/>
                </a:lnTo>
                <a:lnTo>
                  <a:pt x="760348" y="482600"/>
                </a:lnTo>
                <a:close/>
              </a:path>
              <a:path w="1132840" h="1282700">
                <a:moveTo>
                  <a:pt x="313461" y="584200"/>
                </a:moveTo>
                <a:lnTo>
                  <a:pt x="107112" y="584200"/>
                </a:lnTo>
                <a:lnTo>
                  <a:pt x="100525" y="571500"/>
                </a:lnTo>
                <a:lnTo>
                  <a:pt x="320048" y="571500"/>
                </a:lnTo>
                <a:lnTo>
                  <a:pt x="313461" y="584200"/>
                </a:lnTo>
                <a:close/>
              </a:path>
              <a:path w="1132840" h="1282700">
                <a:moveTo>
                  <a:pt x="416818" y="647700"/>
                </a:moveTo>
                <a:lnTo>
                  <a:pt x="313951" y="647700"/>
                </a:lnTo>
                <a:lnTo>
                  <a:pt x="318418" y="635000"/>
                </a:lnTo>
                <a:lnTo>
                  <a:pt x="412281" y="635000"/>
                </a:lnTo>
                <a:lnTo>
                  <a:pt x="416818" y="647700"/>
                </a:lnTo>
                <a:close/>
              </a:path>
              <a:path w="1132840" h="1282700">
                <a:moveTo>
                  <a:pt x="348500" y="723900"/>
                </a:moveTo>
                <a:lnTo>
                  <a:pt x="295600" y="723900"/>
                </a:lnTo>
                <a:lnTo>
                  <a:pt x="301479" y="711200"/>
                </a:lnTo>
                <a:lnTo>
                  <a:pt x="307487" y="711200"/>
                </a:lnTo>
                <a:lnTo>
                  <a:pt x="312177" y="647700"/>
                </a:lnTo>
                <a:lnTo>
                  <a:pt x="418871" y="647700"/>
                </a:lnTo>
                <a:lnTo>
                  <a:pt x="420785" y="673100"/>
                </a:lnTo>
                <a:lnTo>
                  <a:pt x="352047" y="673100"/>
                </a:lnTo>
                <a:lnTo>
                  <a:pt x="348500" y="723900"/>
                </a:lnTo>
                <a:close/>
              </a:path>
              <a:path w="1132840" h="1282700">
                <a:moveTo>
                  <a:pt x="580276" y="736600"/>
                </a:moveTo>
                <a:lnTo>
                  <a:pt x="383531" y="736600"/>
                </a:lnTo>
                <a:lnTo>
                  <a:pt x="379033" y="673100"/>
                </a:lnTo>
                <a:lnTo>
                  <a:pt x="420785" y="673100"/>
                </a:lnTo>
                <a:lnTo>
                  <a:pt x="423658" y="711200"/>
                </a:lnTo>
                <a:lnTo>
                  <a:pt x="429697" y="711200"/>
                </a:lnTo>
                <a:lnTo>
                  <a:pt x="435545" y="723900"/>
                </a:lnTo>
                <a:lnTo>
                  <a:pt x="568727" y="723900"/>
                </a:lnTo>
                <a:lnTo>
                  <a:pt x="580276" y="736600"/>
                </a:lnTo>
                <a:close/>
              </a:path>
              <a:path w="1132840" h="1282700">
                <a:moveTo>
                  <a:pt x="347613" y="736600"/>
                </a:moveTo>
                <a:lnTo>
                  <a:pt x="150803" y="736600"/>
                </a:lnTo>
                <a:lnTo>
                  <a:pt x="197002" y="685800"/>
                </a:lnTo>
                <a:lnTo>
                  <a:pt x="225081" y="685800"/>
                </a:lnTo>
                <a:lnTo>
                  <a:pt x="272982" y="723900"/>
                </a:lnTo>
                <a:lnTo>
                  <a:pt x="348500" y="723900"/>
                </a:lnTo>
                <a:lnTo>
                  <a:pt x="347613" y="736600"/>
                </a:lnTo>
                <a:close/>
              </a:path>
              <a:path w="1132840" h="1282700">
                <a:moveTo>
                  <a:pt x="568727" y="723900"/>
                </a:moveTo>
                <a:lnTo>
                  <a:pt x="458098" y="723900"/>
                </a:lnTo>
                <a:lnTo>
                  <a:pt x="504842" y="685800"/>
                </a:lnTo>
                <a:lnTo>
                  <a:pt x="534078" y="685800"/>
                </a:lnTo>
                <a:lnTo>
                  <a:pt x="568727" y="723900"/>
                </a:lnTo>
                <a:close/>
              </a:path>
              <a:path w="1132840" h="1282700">
                <a:moveTo>
                  <a:pt x="236743" y="812800"/>
                </a:moveTo>
                <a:lnTo>
                  <a:pt x="190866" y="812800"/>
                </a:lnTo>
                <a:lnTo>
                  <a:pt x="150739" y="762000"/>
                </a:lnTo>
                <a:lnTo>
                  <a:pt x="146222" y="762000"/>
                </a:lnTo>
                <a:lnTo>
                  <a:pt x="144723" y="749300"/>
                </a:lnTo>
                <a:lnTo>
                  <a:pt x="146248" y="736600"/>
                </a:lnTo>
                <a:lnTo>
                  <a:pt x="212744" y="736600"/>
                </a:lnTo>
                <a:lnTo>
                  <a:pt x="193596" y="749300"/>
                </a:lnTo>
                <a:lnTo>
                  <a:pt x="231795" y="800100"/>
                </a:lnTo>
                <a:lnTo>
                  <a:pt x="235387" y="800100"/>
                </a:lnTo>
                <a:lnTo>
                  <a:pt x="236743" y="812800"/>
                </a:lnTo>
                <a:close/>
              </a:path>
              <a:path w="1132840" h="1282700">
                <a:moveTo>
                  <a:pt x="281753" y="774700"/>
                </a:moveTo>
                <a:lnTo>
                  <a:pt x="261816" y="774700"/>
                </a:lnTo>
                <a:lnTo>
                  <a:pt x="256148" y="762000"/>
                </a:lnTo>
                <a:lnTo>
                  <a:pt x="212744" y="736600"/>
                </a:lnTo>
                <a:lnTo>
                  <a:pt x="345870" y="736600"/>
                </a:lnTo>
                <a:lnTo>
                  <a:pt x="342055" y="749300"/>
                </a:lnTo>
                <a:lnTo>
                  <a:pt x="317791" y="749300"/>
                </a:lnTo>
                <a:lnTo>
                  <a:pt x="311751" y="762000"/>
                </a:lnTo>
                <a:lnTo>
                  <a:pt x="287403" y="762000"/>
                </a:lnTo>
                <a:lnTo>
                  <a:pt x="281753" y="774700"/>
                </a:lnTo>
                <a:close/>
              </a:path>
              <a:path w="1132840" h="1282700">
                <a:moveTo>
                  <a:pt x="473872" y="774700"/>
                </a:moveTo>
                <a:lnTo>
                  <a:pt x="448460" y="774700"/>
                </a:lnTo>
                <a:lnTo>
                  <a:pt x="442931" y="762000"/>
                </a:lnTo>
                <a:lnTo>
                  <a:pt x="419004" y="762000"/>
                </a:lnTo>
                <a:lnTo>
                  <a:pt x="412614" y="749300"/>
                </a:lnTo>
                <a:lnTo>
                  <a:pt x="390535" y="749300"/>
                </a:lnTo>
                <a:lnTo>
                  <a:pt x="384174" y="736600"/>
                </a:lnTo>
                <a:lnTo>
                  <a:pt x="518336" y="736600"/>
                </a:lnTo>
                <a:lnTo>
                  <a:pt x="473872" y="774700"/>
                </a:lnTo>
                <a:close/>
              </a:path>
              <a:path w="1132840" h="1282700">
                <a:moveTo>
                  <a:pt x="540182" y="812800"/>
                </a:moveTo>
                <a:lnTo>
                  <a:pt x="494943" y="812800"/>
                </a:lnTo>
                <a:lnTo>
                  <a:pt x="494425" y="800100"/>
                </a:lnTo>
                <a:lnTo>
                  <a:pt x="499317" y="800100"/>
                </a:lnTo>
                <a:lnTo>
                  <a:pt x="537483" y="749300"/>
                </a:lnTo>
                <a:lnTo>
                  <a:pt x="518336" y="736600"/>
                </a:lnTo>
                <a:lnTo>
                  <a:pt x="584603" y="736600"/>
                </a:lnTo>
                <a:lnTo>
                  <a:pt x="586264" y="749300"/>
                </a:lnTo>
                <a:lnTo>
                  <a:pt x="585196" y="749300"/>
                </a:lnTo>
                <a:lnTo>
                  <a:pt x="581337" y="762000"/>
                </a:lnTo>
                <a:lnTo>
                  <a:pt x="540182" y="812800"/>
                </a:lnTo>
                <a:close/>
              </a:path>
              <a:path w="1132840" h="1282700">
                <a:moveTo>
                  <a:pt x="927087" y="762000"/>
                </a:moveTo>
                <a:lnTo>
                  <a:pt x="894510" y="762000"/>
                </a:lnTo>
                <a:lnTo>
                  <a:pt x="895731" y="749300"/>
                </a:lnTo>
                <a:lnTo>
                  <a:pt x="926348" y="749300"/>
                </a:lnTo>
                <a:lnTo>
                  <a:pt x="927087" y="762000"/>
                </a:lnTo>
                <a:close/>
              </a:path>
              <a:path w="1132840" h="1282700">
                <a:moveTo>
                  <a:pt x="429675" y="1003300"/>
                </a:moveTo>
                <a:lnTo>
                  <a:pt x="301310" y="1003300"/>
                </a:lnTo>
                <a:lnTo>
                  <a:pt x="284291" y="977900"/>
                </a:lnTo>
                <a:lnTo>
                  <a:pt x="270261" y="965200"/>
                </a:lnTo>
                <a:lnTo>
                  <a:pt x="259662" y="952500"/>
                </a:lnTo>
                <a:lnTo>
                  <a:pt x="252960" y="927100"/>
                </a:lnTo>
                <a:lnTo>
                  <a:pt x="250622" y="901700"/>
                </a:lnTo>
                <a:lnTo>
                  <a:pt x="252960" y="876300"/>
                </a:lnTo>
                <a:lnTo>
                  <a:pt x="259662" y="863600"/>
                </a:lnTo>
                <a:lnTo>
                  <a:pt x="270261" y="838200"/>
                </a:lnTo>
                <a:lnTo>
                  <a:pt x="284291" y="825500"/>
                </a:lnTo>
                <a:lnTo>
                  <a:pt x="301386" y="812800"/>
                </a:lnTo>
                <a:lnTo>
                  <a:pt x="320892" y="800100"/>
                </a:lnTo>
                <a:lnTo>
                  <a:pt x="342433" y="787400"/>
                </a:lnTo>
                <a:lnTo>
                  <a:pt x="388684" y="787400"/>
                </a:lnTo>
                <a:lnTo>
                  <a:pt x="410245" y="800100"/>
                </a:lnTo>
                <a:lnTo>
                  <a:pt x="429757" y="812800"/>
                </a:lnTo>
                <a:lnTo>
                  <a:pt x="446757" y="825500"/>
                </a:lnTo>
                <a:lnTo>
                  <a:pt x="350640" y="825500"/>
                </a:lnTo>
                <a:lnTo>
                  <a:pt x="336835" y="838200"/>
                </a:lnTo>
                <a:lnTo>
                  <a:pt x="324354" y="838200"/>
                </a:lnTo>
                <a:lnTo>
                  <a:pt x="313494" y="850900"/>
                </a:lnTo>
                <a:lnTo>
                  <a:pt x="304557" y="863600"/>
                </a:lnTo>
                <a:lnTo>
                  <a:pt x="297800" y="876300"/>
                </a:lnTo>
                <a:lnTo>
                  <a:pt x="293525" y="889000"/>
                </a:lnTo>
                <a:lnTo>
                  <a:pt x="292034" y="901700"/>
                </a:lnTo>
                <a:lnTo>
                  <a:pt x="293526" y="914400"/>
                </a:lnTo>
                <a:lnTo>
                  <a:pt x="297808" y="927100"/>
                </a:lnTo>
                <a:lnTo>
                  <a:pt x="304584" y="939800"/>
                </a:lnTo>
                <a:lnTo>
                  <a:pt x="313559" y="952500"/>
                </a:lnTo>
                <a:lnTo>
                  <a:pt x="324432" y="965200"/>
                </a:lnTo>
                <a:lnTo>
                  <a:pt x="336907" y="965200"/>
                </a:lnTo>
                <a:lnTo>
                  <a:pt x="350695" y="977900"/>
                </a:lnTo>
                <a:lnTo>
                  <a:pt x="446789" y="977900"/>
                </a:lnTo>
                <a:lnTo>
                  <a:pt x="429675" y="1003300"/>
                </a:lnTo>
                <a:close/>
              </a:path>
              <a:path w="1132840" h="1282700">
                <a:moveTo>
                  <a:pt x="1059454" y="825500"/>
                </a:moveTo>
                <a:lnTo>
                  <a:pt x="945881" y="825500"/>
                </a:lnTo>
                <a:lnTo>
                  <a:pt x="936184" y="812800"/>
                </a:lnTo>
                <a:lnTo>
                  <a:pt x="927051" y="812800"/>
                </a:lnTo>
                <a:lnTo>
                  <a:pt x="918562" y="800100"/>
                </a:lnTo>
                <a:lnTo>
                  <a:pt x="999919" y="800100"/>
                </a:lnTo>
                <a:lnTo>
                  <a:pt x="1059454" y="825500"/>
                </a:lnTo>
                <a:close/>
              </a:path>
              <a:path w="1132840" h="1282700">
                <a:moveTo>
                  <a:pt x="232920" y="825500"/>
                </a:moveTo>
                <a:lnTo>
                  <a:pt x="185243" y="825500"/>
                </a:lnTo>
                <a:lnTo>
                  <a:pt x="187910" y="812800"/>
                </a:lnTo>
                <a:lnTo>
                  <a:pt x="235907" y="812800"/>
                </a:lnTo>
                <a:lnTo>
                  <a:pt x="232920" y="825500"/>
                </a:lnTo>
                <a:close/>
              </a:path>
              <a:path w="1132840" h="1282700">
                <a:moveTo>
                  <a:pt x="545451" y="825500"/>
                </a:moveTo>
                <a:lnTo>
                  <a:pt x="500923" y="825500"/>
                </a:lnTo>
                <a:lnTo>
                  <a:pt x="497582" y="812800"/>
                </a:lnTo>
                <a:lnTo>
                  <a:pt x="542913" y="812800"/>
                </a:lnTo>
                <a:lnTo>
                  <a:pt x="545451" y="825500"/>
                </a:lnTo>
                <a:close/>
              </a:path>
              <a:path w="1132840" h="1282700">
                <a:moveTo>
                  <a:pt x="223694" y="838200"/>
                </a:moveTo>
                <a:lnTo>
                  <a:pt x="180232" y="838200"/>
                </a:lnTo>
                <a:lnTo>
                  <a:pt x="182866" y="825500"/>
                </a:lnTo>
                <a:lnTo>
                  <a:pt x="226567" y="825500"/>
                </a:lnTo>
                <a:lnTo>
                  <a:pt x="223694" y="838200"/>
                </a:lnTo>
                <a:close/>
              </a:path>
              <a:path w="1132840" h="1282700">
                <a:moveTo>
                  <a:pt x="446789" y="977900"/>
                </a:moveTo>
                <a:lnTo>
                  <a:pt x="380343" y="977900"/>
                </a:lnTo>
                <a:lnTo>
                  <a:pt x="394145" y="965200"/>
                </a:lnTo>
                <a:lnTo>
                  <a:pt x="406616" y="965200"/>
                </a:lnTo>
                <a:lnTo>
                  <a:pt x="417457" y="952500"/>
                </a:lnTo>
                <a:lnTo>
                  <a:pt x="426467" y="939800"/>
                </a:lnTo>
                <a:lnTo>
                  <a:pt x="433203" y="927100"/>
                </a:lnTo>
                <a:lnTo>
                  <a:pt x="437464" y="914400"/>
                </a:lnTo>
                <a:lnTo>
                  <a:pt x="438950" y="901700"/>
                </a:lnTo>
                <a:lnTo>
                  <a:pt x="437457" y="889000"/>
                </a:lnTo>
                <a:lnTo>
                  <a:pt x="433175" y="876300"/>
                </a:lnTo>
                <a:lnTo>
                  <a:pt x="426399" y="863600"/>
                </a:lnTo>
                <a:lnTo>
                  <a:pt x="417425" y="850900"/>
                </a:lnTo>
                <a:lnTo>
                  <a:pt x="406566" y="838200"/>
                </a:lnTo>
                <a:lnTo>
                  <a:pt x="394089" y="838200"/>
                </a:lnTo>
                <a:lnTo>
                  <a:pt x="380293" y="825500"/>
                </a:lnTo>
                <a:lnTo>
                  <a:pt x="446757" y="825500"/>
                </a:lnTo>
                <a:lnTo>
                  <a:pt x="460787" y="838200"/>
                </a:lnTo>
                <a:lnTo>
                  <a:pt x="471386" y="863600"/>
                </a:lnTo>
                <a:lnTo>
                  <a:pt x="478088" y="876300"/>
                </a:lnTo>
                <a:lnTo>
                  <a:pt x="480426" y="901700"/>
                </a:lnTo>
                <a:lnTo>
                  <a:pt x="478093" y="927100"/>
                </a:lnTo>
                <a:lnTo>
                  <a:pt x="471402" y="952500"/>
                </a:lnTo>
                <a:lnTo>
                  <a:pt x="460814" y="965200"/>
                </a:lnTo>
                <a:lnTo>
                  <a:pt x="446789" y="977900"/>
                </a:lnTo>
                <a:close/>
              </a:path>
              <a:path w="1132840" h="1282700">
                <a:moveTo>
                  <a:pt x="550527" y="838200"/>
                </a:moveTo>
                <a:lnTo>
                  <a:pt x="506956" y="838200"/>
                </a:lnTo>
                <a:lnTo>
                  <a:pt x="504051" y="825500"/>
                </a:lnTo>
                <a:lnTo>
                  <a:pt x="548182" y="825500"/>
                </a:lnTo>
                <a:lnTo>
                  <a:pt x="550527" y="838200"/>
                </a:lnTo>
                <a:close/>
              </a:path>
              <a:path w="1132840" h="1282700">
                <a:moveTo>
                  <a:pt x="893643" y="1231900"/>
                </a:moveTo>
                <a:lnTo>
                  <a:pt x="778532" y="1231900"/>
                </a:lnTo>
                <a:lnTo>
                  <a:pt x="744115" y="1219200"/>
                </a:lnTo>
                <a:lnTo>
                  <a:pt x="716419" y="1181100"/>
                </a:lnTo>
                <a:lnTo>
                  <a:pt x="697450" y="1130300"/>
                </a:lnTo>
                <a:lnTo>
                  <a:pt x="689219" y="1079500"/>
                </a:lnTo>
                <a:lnTo>
                  <a:pt x="689058" y="1079500"/>
                </a:lnTo>
                <a:lnTo>
                  <a:pt x="689058" y="850900"/>
                </a:lnTo>
                <a:lnTo>
                  <a:pt x="690473" y="850900"/>
                </a:lnTo>
                <a:lnTo>
                  <a:pt x="694351" y="838200"/>
                </a:lnTo>
                <a:lnTo>
                  <a:pt x="707596" y="838200"/>
                </a:lnTo>
                <a:lnTo>
                  <a:pt x="732717" y="825500"/>
                </a:lnTo>
                <a:lnTo>
                  <a:pt x="858554" y="825500"/>
                </a:lnTo>
                <a:lnTo>
                  <a:pt x="837838" y="838200"/>
                </a:lnTo>
                <a:lnTo>
                  <a:pt x="782821" y="863600"/>
                </a:lnTo>
                <a:lnTo>
                  <a:pt x="755767" y="863600"/>
                </a:lnTo>
                <a:lnTo>
                  <a:pt x="730502" y="876300"/>
                </a:lnTo>
                <a:lnTo>
                  <a:pt x="730470" y="1079500"/>
                </a:lnTo>
                <a:lnTo>
                  <a:pt x="741346" y="1130300"/>
                </a:lnTo>
                <a:lnTo>
                  <a:pt x="766917" y="1168400"/>
                </a:lnTo>
                <a:lnTo>
                  <a:pt x="803369" y="1206500"/>
                </a:lnTo>
                <a:lnTo>
                  <a:pt x="846883" y="1219200"/>
                </a:lnTo>
                <a:lnTo>
                  <a:pt x="893643" y="1231900"/>
                </a:lnTo>
                <a:close/>
              </a:path>
              <a:path w="1132840" h="1282700">
                <a:moveTo>
                  <a:pt x="1112652" y="838200"/>
                </a:moveTo>
                <a:lnTo>
                  <a:pt x="966455" y="838200"/>
                </a:lnTo>
                <a:lnTo>
                  <a:pt x="958102" y="825500"/>
                </a:lnTo>
                <a:lnTo>
                  <a:pt x="1087687" y="825500"/>
                </a:lnTo>
                <a:lnTo>
                  <a:pt x="1112652" y="838200"/>
                </a:lnTo>
                <a:close/>
              </a:path>
              <a:path w="1132840" h="1282700">
                <a:moveTo>
                  <a:pt x="218304" y="850900"/>
                </a:moveTo>
                <a:lnTo>
                  <a:pt x="176569" y="850900"/>
                </a:lnTo>
                <a:lnTo>
                  <a:pt x="178304" y="838200"/>
                </a:lnTo>
                <a:lnTo>
                  <a:pt x="220615" y="838200"/>
                </a:lnTo>
                <a:lnTo>
                  <a:pt x="218304" y="850900"/>
                </a:lnTo>
                <a:close/>
              </a:path>
              <a:path w="1132840" h="1282700">
                <a:moveTo>
                  <a:pt x="554479" y="850900"/>
                </a:moveTo>
                <a:lnTo>
                  <a:pt x="512351" y="850900"/>
                </a:lnTo>
                <a:lnTo>
                  <a:pt x="509629" y="838200"/>
                </a:lnTo>
                <a:lnTo>
                  <a:pt x="552647" y="838200"/>
                </a:lnTo>
                <a:lnTo>
                  <a:pt x="554479" y="850900"/>
                </a:lnTo>
                <a:close/>
              </a:path>
              <a:path w="1132840" h="1282700">
                <a:moveTo>
                  <a:pt x="1052904" y="1231900"/>
                </a:moveTo>
                <a:lnTo>
                  <a:pt x="927922" y="1231900"/>
                </a:lnTo>
                <a:lnTo>
                  <a:pt x="967148" y="1219200"/>
                </a:lnTo>
                <a:lnTo>
                  <a:pt x="1004533" y="1206500"/>
                </a:lnTo>
                <a:lnTo>
                  <a:pt x="1037853" y="1193800"/>
                </a:lnTo>
                <a:lnTo>
                  <a:pt x="1064881" y="1168400"/>
                </a:lnTo>
                <a:lnTo>
                  <a:pt x="1083391" y="1130300"/>
                </a:lnTo>
                <a:lnTo>
                  <a:pt x="1091159" y="1079500"/>
                </a:lnTo>
                <a:lnTo>
                  <a:pt x="1091095" y="876300"/>
                </a:lnTo>
                <a:lnTo>
                  <a:pt x="1065830" y="863600"/>
                </a:lnTo>
                <a:lnTo>
                  <a:pt x="1038776" y="863600"/>
                </a:lnTo>
                <a:lnTo>
                  <a:pt x="983759" y="838200"/>
                </a:lnTo>
                <a:lnTo>
                  <a:pt x="1126740" y="838200"/>
                </a:lnTo>
                <a:lnTo>
                  <a:pt x="1130986" y="850900"/>
                </a:lnTo>
                <a:lnTo>
                  <a:pt x="1132539" y="850900"/>
                </a:lnTo>
                <a:lnTo>
                  <a:pt x="1132475" y="1079500"/>
                </a:lnTo>
                <a:lnTo>
                  <a:pt x="1125408" y="1130300"/>
                </a:lnTo>
                <a:lnTo>
                  <a:pt x="1108679" y="1168400"/>
                </a:lnTo>
                <a:lnTo>
                  <a:pt x="1083955" y="1206500"/>
                </a:lnTo>
                <a:lnTo>
                  <a:pt x="1052904" y="1231900"/>
                </a:lnTo>
                <a:close/>
              </a:path>
              <a:path w="1132840" h="1282700">
                <a:moveTo>
                  <a:pt x="213194" y="939800"/>
                </a:moveTo>
                <a:lnTo>
                  <a:pt x="94485" y="939800"/>
                </a:lnTo>
                <a:lnTo>
                  <a:pt x="94485" y="876300"/>
                </a:lnTo>
                <a:lnTo>
                  <a:pt x="95955" y="863600"/>
                </a:lnTo>
                <a:lnTo>
                  <a:pt x="100003" y="850900"/>
                </a:lnTo>
                <a:lnTo>
                  <a:pt x="216242" y="850900"/>
                </a:lnTo>
                <a:lnTo>
                  <a:pt x="214439" y="863600"/>
                </a:lnTo>
                <a:lnTo>
                  <a:pt x="212905" y="863600"/>
                </a:lnTo>
                <a:lnTo>
                  <a:pt x="210881" y="876300"/>
                </a:lnTo>
                <a:lnTo>
                  <a:pt x="203138" y="889000"/>
                </a:lnTo>
                <a:lnTo>
                  <a:pt x="135929" y="889000"/>
                </a:lnTo>
                <a:lnTo>
                  <a:pt x="135929" y="914400"/>
                </a:lnTo>
                <a:lnTo>
                  <a:pt x="194271" y="927100"/>
                </a:lnTo>
                <a:lnTo>
                  <a:pt x="211037" y="927100"/>
                </a:lnTo>
                <a:lnTo>
                  <a:pt x="213194" y="939800"/>
                </a:lnTo>
                <a:close/>
              </a:path>
              <a:path w="1132840" h="1282700">
                <a:moveTo>
                  <a:pt x="636563" y="939800"/>
                </a:moveTo>
                <a:lnTo>
                  <a:pt x="518207" y="939800"/>
                </a:lnTo>
                <a:lnTo>
                  <a:pt x="520231" y="927100"/>
                </a:lnTo>
                <a:lnTo>
                  <a:pt x="536841" y="927100"/>
                </a:lnTo>
                <a:lnTo>
                  <a:pt x="595183" y="914400"/>
                </a:lnTo>
                <a:lnTo>
                  <a:pt x="595183" y="889000"/>
                </a:lnTo>
                <a:lnTo>
                  <a:pt x="529867" y="889000"/>
                </a:lnTo>
                <a:lnTo>
                  <a:pt x="524147" y="876300"/>
                </a:lnTo>
                <a:lnTo>
                  <a:pt x="520011" y="876300"/>
                </a:lnTo>
                <a:lnTo>
                  <a:pt x="517854" y="863600"/>
                </a:lnTo>
                <a:lnTo>
                  <a:pt x="516277" y="863600"/>
                </a:lnTo>
                <a:lnTo>
                  <a:pt x="514440" y="850900"/>
                </a:lnTo>
                <a:lnTo>
                  <a:pt x="630676" y="850900"/>
                </a:lnTo>
                <a:lnTo>
                  <a:pt x="634987" y="863600"/>
                </a:lnTo>
                <a:lnTo>
                  <a:pt x="636563" y="876300"/>
                </a:lnTo>
                <a:lnTo>
                  <a:pt x="636563" y="939800"/>
                </a:lnTo>
                <a:close/>
              </a:path>
              <a:path w="1132840" h="1282700">
                <a:moveTo>
                  <a:pt x="911368" y="1092200"/>
                </a:moveTo>
                <a:lnTo>
                  <a:pt x="846994" y="1092200"/>
                </a:lnTo>
                <a:lnTo>
                  <a:pt x="1016721" y="914400"/>
                </a:lnTo>
                <a:lnTo>
                  <a:pt x="1045860" y="914400"/>
                </a:lnTo>
                <a:lnTo>
                  <a:pt x="1050490" y="927100"/>
                </a:lnTo>
                <a:lnTo>
                  <a:pt x="1052125" y="927100"/>
                </a:lnTo>
                <a:lnTo>
                  <a:pt x="1050749" y="939800"/>
                </a:lnTo>
                <a:lnTo>
                  <a:pt x="1046342" y="952500"/>
                </a:lnTo>
                <a:lnTo>
                  <a:pt x="911368" y="1092200"/>
                </a:lnTo>
                <a:close/>
              </a:path>
              <a:path w="1132840" h="1282700">
                <a:moveTo>
                  <a:pt x="216607" y="952500"/>
                </a:moveTo>
                <a:lnTo>
                  <a:pt x="100380" y="952500"/>
                </a:lnTo>
                <a:lnTo>
                  <a:pt x="96065" y="939800"/>
                </a:lnTo>
                <a:lnTo>
                  <a:pt x="214771" y="939800"/>
                </a:lnTo>
                <a:lnTo>
                  <a:pt x="216607" y="952500"/>
                </a:lnTo>
                <a:close/>
              </a:path>
              <a:path w="1132840" h="1282700">
                <a:moveTo>
                  <a:pt x="631045" y="952500"/>
                </a:moveTo>
                <a:lnTo>
                  <a:pt x="514693" y="952500"/>
                </a:lnTo>
                <a:lnTo>
                  <a:pt x="516593" y="939800"/>
                </a:lnTo>
                <a:lnTo>
                  <a:pt x="635093" y="939800"/>
                </a:lnTo>
                <a:lnTo>
                  <a:pt x="631045" y="952500"/>
                </a:lnTo>
                <a:close/>
              </a:path>
              <a:path w="1132840" h="1282700">
                <a:moveTo>
                  <a:pt x="221033" y="965200"/>
                </a:moveTo>
                <a:lnTo>
                  <a:pt x="176569" y="965200"/>
                </a:lnTo>
                <a:lnTo>
                  <a:pt x="114661" y="952500"/>
                </a:lnTo>
                <a:lnTo>
                  <a:pt x="218697" y="952500"/>
                </a:lnTo>
                <a:lnTo>
                  <a:pt x="221033" y="965200"/>
                </a:lnTo>
                <a:close/>
              </a:path>
              <a:path w="1132840" h="1282700">
                <a:moveTo>
                  <a:pt x="554511" y="965200"/>
                </a:moveTo>
                <a:lnTo>
                  <a:pt x="510047" y="965200"/>
                </a:lnTo>
                <a:lnTo>
                  <a:pt x="512510" y="952500"/>
                </a:lnTo>
                <a:lnTo>
                  <a:pt x="617383" y="952500"/>
                </a:lnTo>
                <a:lnTo>
                  <a:pt x="554511" y="965200"/>
                </a:lnTo>
                <a:close/>
              </a:path>
              <a:path w="1132840" h="1282700">
                <a:moveTo>
                  <a:pt x="226832" y="977900"/>
                </a:moveTo>
                <a:lnTo>
                  <a:pt x="180521" y="977900"/>
                </a:lnTo>
                <a:lnTo>
                  <a:pt x="178400" y="965200"/>
                </a:lnTo>
                <a:lnTo>
                  <a:pt x="223821" y="965200"/>
                </a:lnTo>
                <a:lnTo>
                  <a:pt x="226832" y="977900"/>
                </a:lnTo>
                <a:close/>
              </a:path>
              <a:path w="1132840" h="1282700">
                <a:moveTo>
                  <a:pt x="545836" y="990600"/>
                </a:moveTo>
                <a:lnTo>
                  <a:pt x="498160" y="990600"/>
                </a:lnTo>
                <a:lnTo>
                  <a:pt x="501436" y="977900"/>
                </a:lnTo>
                <a:lnTo>
                  <a:pt x="504513" y="977900"/>
                </a:lnTo>
                <a:lnTo>
                  <a:pt x="507385" y="965200"/>
                </a:lnTo>
                <a:lnTo>
                  <a:pt x="552679" y="965200"/>
                </a:lnTo>
                <a:lnTo>
                  <a:pt x="550559" y="977900"/>
                </a:lnTo>
                <a:lnTo>
                  <a:pt x="545836" y="990600"/>
                </a:lnTo>
                <a:close/>
              </a:path>
              <a:path w="1132840" h="1282700">
                <a:moveTo>
                  <a:pt x="233498" y="990600"/>
                </a:moveTo>
                <a:lnTo>
                  <a:pt x="185211" y="990600"/>
                </a:lnTo>
                <a:lnTo>
                  <a:pt x="182866" y="977900"/>
                </a:lnTo>
                <a:lnTo>
                  <a:pt x="230060" y="977900"/>
                </a:lnTo>
                <a:lnTo>
                  <a:pt x="233498" y="990600"/>
                </a:lnTo>
                <a:close/>
              </a:path>
              <a:path w="1132840" h="1282700">
                <a:moveTo>
                  <a:pt x="226270" y="1117600"/>
                </a:moveTo>
                <a:lnTo>
                  <a:pt x="197034" y="1117600"/>
                </a:lnTo>
                <a:lnTo>
                  <a:pt x="150803" y="1066800"/>
                </a:lnTo>
                <a:lnTo>
                  <a:pt x="146477" y="1066800"/>
                </a:lnTo>
                <a:lnTo>
                  <a:pt x="144816" y="1054100"/>
                </a:lnTo>
                <a:lnTo>
                  <a:pt x="145883" y="1054100"/>
                </a:lnTo>
                <a:lnTo>
                  <a:pt x="149743" y="1041400"/>
                </a:lnTo>
                <a:lnTo>
                  <a:pt x="190866" y="990600"/>
                </a:lnTo>
                <a:lnTo>
                  <a:pt x="236150" y="990600"/>
                </a:lnTo>
                <a:lnTo>
                  <a:pt x="236667" y="1003300"/>
                </a:lnTo>
                <a:lnTo>
                  <a:pt x="235165" y="1003300"/>
                </a:lnTo>
                <a:lnTo>
                  <a:pt x="231763" y="1016000"/>
                </a:lnTo>
                <a:lnTo>
                  <a:pt x="193597" y="1054100"/>
                </a:lnTo>
                <a:lnTo>
                  <a:pt x="212744" y="1079500"/>
                </a:lnTo>
                <a:lnTo>
                  <a:pt x="272982" y="1079500"/>
                </a:lnTo>
                <a:lnTo>
                  <a:pt x="226270" y="1117600"/>
                </a:lnTo>
                <a:close/>
              </a:path>
              <a:path w="1132840" h="1282700">
                <a:moveTo>
                  <a:pt x="534078" y="1117600"/>
                </a:moveTo>
                <a:lnTo>
                  <a:pt x="505999" y="1117600"/>
                </a:lnTo>
                <a:lnTo>
                  <a:pt x="458130" y="1079500"/>
                </a:lnTo>
                <a:lnTo>
                  <a:pt x="518336" y="1079500"/>
                </a:lnTo>
                <a:lnTo>
                  <a:pt x="537483" y="1054100"/>
                </a:lnTo>
                <a:lnTo>
                  <a:pt x="499284" y="1016000"/>
                </a:lnTo>
                <a:lnTo>
                  <a:pt x="495693" y="1003300"/>
                </a:lnTo>
                <a:lnTo>
                  <a:pt x="494337" y="1003300"/>
                </a:lnTo>
                <a:lnTo>
                  <a:pt x="495173" y="990600"/>
                </a:lnTo>
                <a:lnTo>
                  <a:pt x="540214" y="990600"/>
                </a:lnTo>
                <a:lnTo>
                  <a:pt x="580341" y="1041400"/>
                </a:lnTo>
                <a:lnTo>
                  <a:pt x="584858" y="1054100"/>
                </a:lnTo>
                <a:lnTo>
                  <a:pt x="586357" y="1054100"/>
                </a:lnTo>
                <a:lnTo>
                  <a:pt x="584832" y="1066800"/>
                </a:lnTo>
                <a:lnTo>
                  <a:pt x="580276" y="1066800"/>
                </a:lnTo>
                <a:lnTo>
                  <a:pt x="534078" y="1117600"/>
                </a:lnTo>
                <a:close/>
              </a:path>
              <a:path w="1132840" h="1282700">
                <a:moveTo>
                  <a:pt x="388629" y="1016000"/>
                </a:moveTo>
                <a:lnTo>
                  <a:pt x="342395" y="1016000"/>
                </a:lnTo>
                <a:lnTo>
                  <a:pt x="320831" y="1003300"/>
                </a:lnTo>
                <a:lnTo>
                  <a:pt x="410164" y="1003300"/>
                </a:lnTo>
                <a:lnTo>
                  <a:pt x="388629" y="1016000"/>
                </a:lnTo>
                <a:close/>
              </a:path>
              <a:path w="1132840" h="1282700">
                <a:moveTo>
                  <a:pt x="412694" y="1168400"/>
                </a:moveTo>
                <a:lnTo>
                  <a:pt x="314294" y="1168400"/>
                </a:lnTo>
                <a:lnTo>
                  <a:pt x="312241" y="1155700"/>
                </a:lnTo>
                <a:lnTo>
                  <a:pt x="307454" y="1092200"/>
                </a:lnTo>
                <a:lnTo>
                  <a:pt x="295567" y="1092200"/>
                </a:lnTo>
                <a:lnTo>
                  <a:pt x="284066" y="1079500"/>
                </a:lnTo>
                <a:lnTo>
                  <a:pt x="212744" y="1079500"/>
                </a:lnTo>
                <a:lnTo>
                  <a:pt x="257208" y="1041400"/>
                </a:lnTo>
                <a:lnTo>
                  <a:pt x="262967" y="1028700"/>
                </a:lnTo>
                <a:lnTo>
                  <a:pt x="281721" y="1028700"/>
                </a:lnTo>
                <a:lnTo>
                  <a:pt x="287598" y="1041400"/>
                </a:lnTo>
                <a:lnTo>
                  <a:pt x="305687" y="1041400"/>
                </a:lnTo>
                <a:lnTo>
                  <a:pt x="312076" y="1054100"/>
                </a:lnTo>
                <a:lnTo>
                  <a:pt x="340545" y="1054100"/>
                </a:lnTo>
                <a:lnTo>
                  <a:pt x="346906" y="1066800"/>
                </a:lnTo>
                <a:lnTo>
                  <a:pt x="347549" y="1079500"/>
                </a:lnTo>
                <a:lnTo>
                  <a:pt x="352047" y="1130300"/>
                </a:lnTo>
                <a:lnTo>
                  <a:pt x="420811" y="1130300"/>
                </a:lnTo>
                <a:lnTo>
                  <a:pt x="418935" y="1155700"/>
                </a:lnTo>
                <a:lnTo>
                  <a:pt x="417161" y="1155700"/>
                </a:lnTo>
                <a:lnTo>
                  <a:pt x="412694" y="1168400"/>
                </a:lnTo>
                <a:close/>
              </a:path>
              <a:path w="1132840" h="1282700">
                <a:moveTo>
                  <a:pt x="420811" y="1130300"/>
                </a:moveTo>
                <a:lnTo>
                  <a:pt x="379033" y="1130300"/>
                </a:lnTo>
                <a:lnTo>
                  <a:pt x="383467" y="1079500"/>
                </a:lnTo>
                <a:lnTo>
                  <a:pt x="385210" y="1066800"/>
                </a:lnTo>
                <a:lnTo>
                  <a:pt x="389025" y="1066800"/>
                </a:lnTo>
                <a:lnTo>
                  <a:pt x="394454" y="1054100"/>
                </a:lnTo>
                <a:lnTo>
                  <a:pt x="419396" y="1054100"/>
                </a:lnTo>
                <a:lnTo>
                  <a:pt x="425328" y="1041400"/>
                </a:lnTo>
                <a:lnTo>
                  <a:pt x="443503" y="1041400"/>
                </a:lnTo>
                <a:lnTo>
                  <a:pt x="449327" y="1028700"/>
                </a:lnTo>
                <a:lnTo>
                  <a:pt x="469264" y="1028700"/>
                </a:lnTo>
                <a:lnTo>
                  <a:pt x="474932" y="1041400"/>
                </a:lnTo>
                <a:lnTo>
                  <a:pt x="518336" y="1079500"/>
                </a:lnTo>
                <a:lnTo>
                  <a:pt x="441199" y="1079500"/>
                </a:lnTo>
                <a:lnTo>
                  <a:pt x="435416" y="1092200"/>
                </a:lnTo>
                <a:lnTo>
                  <a:pt x="423625" y="1092200"/>
                </a:lnTo>
                <a:lnTo>
                  <a:pt x="420811" y="1130300"/>
                </a:lnTo>
                <a:close/>
              </a:path>
              <a:path w="1132840" h="1282700">
                <a:moveTo>
                  <a:pt x="862287" y="1143000"/>
                </a:moveTo>
                <a:lnTo>
                  <a:pt x="833148" y="1143000"/>
                </a:lnTo>
                <a:lnTo>
                  <a:pt x="778757" y="1079500"/>
                </a:lnTo>
                <a:lnTo>
                  <a:pt x="774127" y="1079500"/>
                </a:lnTo>
                <a:lnTo>
                  <a:pt x="772492" y="1066800"/>
                </a:lnTo>
                <a:lnTo>
                  <a:pt x="773868" y="1066800"/>
                </a:lnTo>
                <a:lnTo>
                  <a:pt x="778275" y="1054100"/>
                </a:lnTo>
                <a:lnTo>
                  <a:pt x="807414" y="1054100"/>
                </a:lnTo>
                <a:lnTo>
                  <a:pt x="846994" y="1092200"/>
                </a:lnTo>
                <a:lnTo>
                  <a:pt x="911368" y="1092200"/>
                </a:lnTo>
                <a:lnTo>
                  <a:pt x="862287" y="1143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66818" y="7211020"/>
            <a:ext cx="1101368" cy="119253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464933" y="7240647"/>
            <a:ext cx="1223177" cy="130674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841297" y="7208153"/>
            <a:ext cx="1472712" cy="126508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22975" y="7167140"/>
            <a:ext cx="1284357" cy="1282699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0" y="732678"/>
            <a:ext cx="18288000" cy="1383030"/>
            <a:chOff x="0" y="732678"/>
            <a:chExt cx="18288000" cy="1383030"/>
          </a:xfrm>
        </p:grpSpPr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86600" y="914399"/>
              <a:ext cx="3925823" cy="120091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0" y="808660"/>
              <a:ext cx="18288000" cy="1219835"/>
            </a:xfrm>
            <a:custGeom>
              <a:avLst/>
              <a:gdLst/>
              <a:ahLst/>
              <a:cxnLst/>
              <a:rect l="l" t="t" r="r" b="b"/>
              <a:pathLst>
                <a:path w="18288000" h="1219835">
                  <a:moveTo>
                    <a:pt x="0" y="1219418"/>
                  </a:moveTo>
                  <a:lnTo>
                    <a:pt x="18287999" y="1219418"/>
                  </a:lnTo>
                  <a:lnTo>
                    <a:pt x="18287999" y="0"/>
                  </a:lnTo>
                  <a:lnTo>
                    <a:pt x="0" y="0"/>
                  </a:lnTo>
                  <a:lnTo>
                    <a:pt x="0" y="1219418"/>
                  </a:lnTo>
                  <a:close/>
                </a:path>
              </a:pathLst>
            </a:custGeom>
            <a:solidFill>
              <a:srgbClr val="F1F4F5">
                <a:alpha val="15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0" y="732687"/>
              <a:ext cx="18288000" cy="1371600"/>
            </a:xfrm>
            <a:custGeom>
              <a:avLst/>
              <a:gdLst/>
              <a:ahLst/>
              <a:cxnLst/>
              <a:rect l="l" t="t" r="r" b="b"/>
              <a:pathLst>
                <a:path w="18288000" h="1371600">
                  <a:moveTo>
                    <a:pt x="18287988" y="1295400"/>
                  </a:moveTo>
                  <a:lnTo>
                    <a:pt x="0" y="1295400"/>
                  </a:lnTo>
                  <a:lnTo>
                    <a:pt x="0" y="1371384"/>
                  </a:lnTo>
                  <a:lnTo>
                    <a:pt x="18287988" y="1371384"/>
                  </a:lnTo>
                  <a:lnTo>
                    <a:pt x="18287988" y="1295400"/>
                  </a:lnTo>
                  <a:close/>
                </a:path>
                <a:path w="18288000" h="1371600">
                  <a:moveTo>
                    <a:pt x="18287988" y="0"/>
                  </a:moveTo>
                  <a:lnTo>
                    <a:pt x="0" y="0"/>
                  </a:lnTo>
                  <a:lnTo>
                    <a:pt x="0" y="75984"/>
                  </a:lnTo>
                  <a:lnTo>
                    <a:pt x="18287988" y="75984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F1F4F5">
                <a:alpha val="15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475227" y="8487279"/>
            <a:ext cx="1004569" cy="8826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5875" marR="5080" indent="-3810">
              <a:lnSpc>
                <a:spcPct val="125000"/>
              </a:lnSpc>
              <a:spcBef>
                <a:spcPts val="90"/>
              </a:spcBef>
            </a:pPr>
            <a:r>
              <a:rPr sz="2250" spc="-20" dirty="0">
                <a:solidFill>
                  <a:srgbClr val="181818"/>
                </a:solidFill>
                <a:latin typeface="Trebuchet MS"/>
                <a:cs typeface="Trebuchet MS"/>
              </a:rPr>
              <a:t>Resume </a:t>
            </a:r>
            <a:r>
              <a:rPr sz="2250" spc="35" dirty="0">
                <a:solidFill>
                  <a:srgbClr val="181818"/>
                </a:solidFill>
                <a:latin typeface="Trebuchet MS"/>
                <a:cs typeface="Trebuchet MS"/>
              </a:rPr>
              <a:t>Scoring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49927" y="8461813"/>
            <a:ext cx="1220470" cy="8826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306705">
              <a:lnSpc>
                <a:spcPct val="125000"/>
              </a:lnSpc>
              <a:spcBef>
                <a:spcPts val="90"/>
              </a:spcBef>
            </a:pPr>
            <a:r>
              <a:rPr sz="2250" spc="-10" dirty="0">
                <a:solidFill>
                  <a:srgbClr val="181818"/>
                </a:solidFill>
                <a:latin typeface="Trebuchet MS"/>
                <a:cs typeface="Trebuchet MS"/>
              </a:rPr>
              <a:t>Skill Matching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642207" y="8533562"/>
            <a:ext cx="971550" cy="8826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3845" marR="5080" indent="-271780">
              <a:lnSpc>
                <a:spcPct val="125000"/>
              </a:lnSpc>
              <a:spcBef>
                <a:spcPts val="90"/>
              </a:spcBef>
            </a:pPr>
            <a:r>
              <a:rPr sz="2250" spc="-40" dirty="0">
                <a:solidFill>
                  <a:srgbClr val="181818"/>
                </a:solidFill>
                <a:latin typeface="Trebuchet MS"/>
                <a:cs typeface="Trebuchet MS"/>
              </a:rPr>
              <a:t>RESTful </a:t>
            </a:r>
            <a:r>
              <a:rPr sz="2250" spc="-25" dirty="0">
                <a:solidFill>
                  <a:srgbClr val="181818"/>
                </a:solidFill>
                <a:latin typeface="Trebuchet MS"/>
                <a:cs typeface="Trebuchet MS"/>
              </a:rPr>
              <a:t>API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11874" y="8342050"/>
            <a:ext cx="1824355" cy="8826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637540">
              <a:lnSpc>
                <a:spcPct val="125000"/>
              </a:lnSpc>
              <a:spcBef>
                <a:spcPts val="90"/>
              </a:spcBef>
            </a:pPr>
            <a:r>
              <a:rPr sz="2250" spc="-20" dirty="0">
                <a:solidFill>
                  <a:srgbClr val="181818"/>
                </a:solidFill>
                <a:latin typeface="Trebuchet MS"/>
                <a:cs typeface="Trebuchet MS"/>
              </a:rPr>
              <a:t>Text </a:t>
            </a:r>
            <a:r>
              <a:rPr sz="2250" spc="-10" dirty="0">
                <a:solidFill>
                  <a:srgbClr val="181818"/>
                </a:solidFill>
                <a:latin typeface="Trebuchet MS"/>
                <a:cs typeface="Trebuchet MS"/>
              </a:rPr>
              <a:t>preprocessing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810178" y="8437329"/>
            <a:ext cx="1541145" cy="8826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85725">
              <a:lnSpc>
                <a:spcPct val="125000"/>
              </a:lnSpc>
              <a:spcBef>
                <a:spcPts val="90"/>
              </a:spcBef>
            </a:pPr>
            <a:r>
              <a:rPr sz="2250" spc="-10" dirty="0">
                <a:solidFill>
                  <a:srgbClr val="181818"/>
                </a:solidFill>
                <a:latin typeface="Trebuchet MS"/>
                <a:cs typeface="Trebuchet MS"/>
              </a:rPr>
              <a:t>Dockerized </a:t>
            </a:r>
            <a:r>
              <a:rPr sz="2250" spc="-20" dirty="0">
                <a:solidFill>
                  <a:srgbClr val="181818"/>
                </a:solidFill>
                <a:latin typeface="Trebuchet MS"/>
                <a:cs typeface="Trebuchet MS"/>
              </a:rPr>
              <a:t>Deployment</a:t>
            </a:r>
            <a:endParaRPr sz="22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46560" y="2204955"/>
            <a:ext cx="5794375" cy="193548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3250" spc="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-375" dirty="0">
                <a:solidFill>
                  <a:srgbClr val="FFFFFF"/>
                </a:solidFill>
                <a:latin typeface="Trebuchet MS"/>
                <a:cs typeface="Trebuchet MS"/>
              </a:rPr>
              <a:t>1.</a:t>
            </a:r>
            <a:r>
              <a:rPr sz="290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00" spc="265" dirty="0">
                <a:solidFill>
                  <a:srgbClr val="FFFFFF"/>
                </a:solidFill>
                <a:latin typeface="Trebuchet MS"/>
                <a:cs typeface="Trebuchet MS"/>
              </a:rPr>
              <a:t>Modular</a:t>
            </a:r>
            <a:r>
              <a:rPr sz="290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Trebuchet MS"/>
                <a:cs typeface="Trebuchet MS"/>
              </a:rPr>
              <a:t>Pro</a:t>
            </a:r>
            <a:r>
              <a:rPr lang="en-IN" sz="2900" spc="80" dirty="0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sz="2900" spc="80" dirty="0" err="1">
                <a:solidFill>
                  <a:srgbClr val="FFFFFF"/>
                </a:solidFill>
                <a:latin typeface="Trebuchet MS"/>
                <a:cs typeface="Trebuchet MS"/>
              </a:rPr>
              <a:t>ect</a:t>
            </a:r>
            <a:r>
              <a:rPr sz="29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00" spc="-70" dirty="0">
                <a:solidFill>
                  <a:srgbClr val="FFFFFF"/>
                </a:solidFill>
                <a:latin typeface="Trebuchet MS"/>
                <a:cs typeface="Trebuchet MS"/>
              </a:rPr>
              <a:t>Structure</a:t>
            </a:r>
            <a:endParaRPr sz="2900" dirty="0">
              <a:latin typeface="Trebuchet MS"/>
              <a:cs typeface="Trebuchet MS"/>
            </a:endParaRPr>
          </a:p>
          <a:p>
            <a:pPr marL="531495">
              <a:lnSpc>
                <a:spcPct val="100000"/>
              </a:lnSpc>
              <a:spcBef>
                <a:spcPts val="700"/>
              </a:spcBef>
            </a:pPr>
            <a:r>
              <a:rPr sz="2400" spc="160" dirty="0">
                <a:solidFill>
                  <a:srgbClr val="FFFFFF"/>
                </a:solidFill>
                <a:latin typeface="Trebuchet MS"/>
                <a:cs typeface="Trebuchet MS"/>
              </a:rPr>
              <a:t>Separated</a:t>
            </a:r>
            <a:r>
              <a:rPr sz="2400" spc="3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Trebuchet MS"/>
                <a:cs typeface="Trebuchet MS"/>
              </a:rPr>
              <a:t>code</a:t>
            </a:r>
            <a:r>
              <a:rPr sz="2400" spc="3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into</a:t>
            </a:r>
            <a:r>
              <a:rPr sz="2400" spc="3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Trebuchet MS"/>
                <a:cs typeface="Trebuchet MS"/>
              </a:rPr>
              <a:t>logical</a:t>
            </a:r>
            <a:endParaRPr sz="2400" dirty="0">
              <a:latin typeface="Trebuchet MS"/>
              <a:cs typeface="Trebuchet MS"/>
            </a:endParaRPr>
          </a:p>
          <a:p>
            <a:pPr marL="531495">
              <a:lnSpc>
                <a:spcPct val="100000"/>
              </a:lnSpc>
              <a:spcBef>
                <a:spcPts val="420"/>
              </a:spcBef>
            </a:pPr>
            <a:r>
              <a:rPr sz="2400" spc="65" dirty="0">
                <a:solidFill>
                  <a:srgbClr val="FFFFFF"/>
                </a:solidFill>
                <a:latin typeface="Trebuchet MS"/>
                <a:cs typeface="Trebuchet MS"/>
              </a:rPr>
              <a:t>modules:</a:t>
            </a:r>
            <a:r>
              <a:rPr sz="2400" spc="2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main.py</a:t>
            </a:r>
            <a:r>
              <a:rPr sz="2400" spc="2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(API),scorer.py</a:t>
            </a:r>
            <a:endParaRPr sz="2400" dirty="0">
              <a:latin typeface="Trebuchet MS"/>
              <a:cs typeface="Trebuchet MS"/>
            </a:endParaRPr>
          </a:p>
          <a:p>
            <a:pPr marL="531495">
              <a:lnSpc>
                <a:spcPct val="100000"/>
              </a:lnSpc>
              <a:spcBef>
                <a:spcPts val="420"/>
              </a:spcBef>
            </a:pPr>
            <a:r>
              <a:rPr sz="2400" spc="60" dirty="0">
                <a:solidFill>
                  <a:srgbClr val="FFFFFF"/>
                </a:solidFill>
                <a:latin typeface="Trebuchet MS"/>
                <a:cs typeface="Trebuchet MS"/>
              </a:rPr>
              <a:t>(logic),</a:t>
            </a:r>
            <a:r>
              <a:rPr sz="2400" spc="2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Trebuchet MS"/>
                <a:cs typeface="Trebuchet MS"/>
              </a:rPr>
              <a:t>model/,</a:t>
            </a:r>
            <a:r>
              <a:rPr sz="2400" spc="2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00" dirty="0">
                <a:solidFill>
                  <a:srgbClr val="FFFFFF"/>
                </a:solidFill>
                <a:latin typeface="Trebuchet MS"/>
                <a:cs typeface="Trebuchet MS"/>
              </a:rPr>
              <a:t>data/,</a:t>
            </a:r>
            <a:r>
              <a:rPr sz="2400" spc="2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2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400" spc="2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rebuchet MS"/>
                <a:cs typeface="Trebuchet MS"/>
              </a:rPr>
              <a:t>tests/.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315082" y="2316721"/>
            <a:ext cx="505777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200" spc="930" dirty="0"/>
              <a:t> </a:t>
            </a:r>
            <a:r>
              <a:rPr sz="3200" spc="930" dirty="0"/>
              <a:t>2</a:t>
            </a:r>
            <a:r>
              <a:rPr lang="en-IN" sz="3200" spc="930" dirty="0"/>
              <a:t>.</a:t>
            </a:r>
            <a:r>
              <a:rPr sz="3200" spc="150" dirty="0"/>
              <a:t>Dataset</a:t>
            </a:r>
            <a:r>
              <a:rPr sz="3200" spc="60" dirty="0"/>
              <a:t> </a:t>
            </a:r>
            <a:r>
              <a:rPr sz="3200" spc="-50" dirty="0"/>
              <a:t>Preparation</a:t>
            </a:r>
            <a:endParaRPr sz="3200" dirty="0">
              <a:latin typeface="Webdings"/>
              <a:cs typeface="Webding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37332" y="3110399"/>
            <a:ext cx="85725" cy="857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37332" y="3815250"/>
            <a:ext cx="85725" cy="857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37332" y="4520099"/>
            <a:ext cx="85725" cy="857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37332" y="5224949"/>
            <a:ext cx="85725" cy="8572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753976" y="2920744"/>
            <a:ext cx="5457190" cy="24923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305435" indent="87630">
              <a:lnSpc>
                <a:spcPct val="115599"/>
              </a:lnSpc>
              <a:spcBef>
                <a:spcPts val="90"/>
              </a:spcBef>
            </a:pPr>
            <a:r>
              <a:rPr sz="2000" spc="140" dirty="0">
                <a:solidFill>
                  <a:srgbClr val="FFFFFF"/>
                </a:solidFill>
                <a:latin typeface="Trebuchet MS"/>
                <a:cs typeface="Trebuchet MS"/>
              </a:rPr>
              <a:t>Created</a:t>
            </a:r>
            <a:r>
              <a:rPr sz="2000" spc="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0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spc="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20" dirty="0">
                <a:solidFill>
                  <a:srgbClr val="FFFFFF"/>
                </a:solidFill>
                <a:latin typeface="Trebuchet MS"/>
                <a:cs typeface="Trebuchet MS"/>
              </a:rPr>
              <a:t>dataset</a:t>
            </a:r>
            <a:r>
              <a:rPr sz="2000" spc="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000" spc="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612</a:t>
            </a:r>
            <a:r>
              <a:rPr sz="2000" spc="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Trebuchet MS"/>
                <a:cs typeface="Trebuchet MS"/>
              </a:rPr>
              <a:t>resumes</a:t>
            </a:r>
            <a:r>
              <a:rPr sz="2000" spc="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70" dirty="0">
                <a:solidFill>
                  <a:srgbClr val="FFFFFF"/>
                </a:solidFill>
                <a:latin typeface="Trebuchet MS"/>
                <a:cs typeface="Trebuchet MS"/>
              </a:rPr>
              <a:t>(204 </a:t>
            </a:r>
            <a:r>
              <a:rPr sz="2000" spc="60" dirty="0">
                <a:solidFill>
                  <a:srgbClr val="FFFFFF"/>
                </a:solidFill>
                <a:latin typeface="Trebuchet MS"/>
                <a:cs typeface="Trebuchet MS"/>
              </a:rPr>
              <a:t>per</a:t>
            </a:r>
            <a:r>
              <a:rPr sz="2000" spc="2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Trebuchet MS"/>
                <a:cs typeface="Trebuchet MS"/>
              </a:rPr>
              <a:t>goal).</a:t>
            </a:r>
            <a:endParaRPr sz="2000">
              <a:latin typeface="Trebuchet MS"/>
              <a:cs typeface="Trebuchet MS"/>
            </a:endParaRPr>
          </a:p>
          <a:p>
            <a:pPr marL="12700" marR="5080" indent="87630">
              <a:lnSpc>
                <a:spcPct val="115599"/>
              </a:lnSpc>
              <a:spcBef>
                <a:spcPts val="5"/>
              </a:spcBef>
            </a:pPr>
            <a:r>
              <a:rPr sz="2000" spc="100" dirty="0">
                <a:solidFill>
                  <a:srgbClr val="FFFFFF"/>
                </a:solidFill>
                <a:latin typeface="Trebuchet MS"/>
                <a:cs typeface="Trebuchet MS"/>
              </a:rPr>
              <a:t>Labeled</a:t>
            </a:r>
            <a:r>
              <a:rPr sz="2000" spc="25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Trebuchet MS"/>
                <a:cs typeface="Trebuchet MS"/>
              </a:rPr>
              <a:t>resumes</a:t>
            </a:r>
            <a:r>
              <a:rPr sz="2000" spc="25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20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2000" spc="25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85" dirty="0">
                <a:solidFill>
                  <a:srgbClr val="FFFFFF"/>
                </a:solidFill>
                <a:latin typeface="Trebuchet MS"/>
                <a:cs typeface="Trebuchet MS"/>
              </a:rPr>
              <a:t>suitable</a:t>
            </a:r>
            <a:r>
              <a:rPr sz="2000" spc="25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2000" spc="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Trebuchet MS"/>
                <a:cs typeface="Trebuchet MS"/>
              </a:rPr>
              <a:t>unsuitable </a:t>
            </a:r>
            <a:r>
              <a:rPr sz="2000" spc="150" dirty="0">
                <a:solidFill>
                  <a:srgbClr val="FFFFFF"/>
                </a:solidFill>
                <a:latin typeface="Trebuchet MS"/>
                <a:cs typeface="Trebuchet MS"/>
              </a:rPr>
              <a:t>based</a:t>
            </a:r>
            <a:r>
              <a:rPr sz="2000" spc="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2000" spc="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Trebuchet MS"/>
                <a:cs typeface="Trebuchet MS"/>
              </a:rPr>
              <a:t>required</a:t>
            </a:r>
            <a:r>
              <a:rPr sz="2000" spc="25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skills.</a:t>
            </a:r>
            <a:endParaRPr sz="2000">
              <a:latin typeface="Trebuchet MS"/>
              <a:cs typeface="Trebuchet MS"/>
            </a:endParaRPr>
          </a:p>
          <a:p>
            <a:pPr marL="12700" marR="254000" indent="87630">
              <a:lnSpc>
                <a:spcPct val="115599"/>
              </a:lnSpc>
            </a:pPr>
            <a:r>
              <a:rPr sz="2000" spc="140" dirty="0">
                <a:solidFill>
                  <a:srgbClr val="FFFFFF"/>
                </a:solidFill>
                <a:latin typeface="Trebuchet MS"/>
                <a:cs typeface="Trebuchet MS"/>
              </a:rPr>
              <a:t>Sourced</a:t>
            </a:r>
            <a:r>
              <a:rPr sz="2000" spc="3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skills</a:t>
            </a:r>
            <a:r>
              <a:rPr sz="2000" spc="3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2000" spc="3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job</a:t>
            </a:r>
            <a:r>
              <a:rPr sz="2000" spc="3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95" dirty="0">
                <a:solidFill>
                  <a:srgbClr val="FFFFFF"/>
                </a:solidFill>
                <a:latin typeface="Trebuchet MS"/>
                <a:cs typeface="Trebuchet MS"/>
              </a:rPr>
              <a:t>descriptions</a:t>
            </a:r>
            <a:r>
              <a:rPr sz="2000" spc="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0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000" spc="55" dirty="0">
                <a:solidFill>
                  <a:srgbClr val="FFFFFF"/>
                </a:solidFill>
                <a:latin typeface="Trebuchet MS"/>
                <a:cs typeface="Trebuchet MS"/>
              </a:rPr>
              <a:t>GATE</a:t>
            </a:r>
            <a:r>
              <a:rPr sz="2000" spc="2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210" dirty="0">
                <a:solidFill>
                  <a:srgbClr val="FFFFFF"/>
                </a:solidFill>
                <a:latin typeface="Trebuchet MS"/>
                <a:cs typeface="Trebuchet MS"/>
              </a:rPr>
              <a:t>ECE</a:t>
            </a:r>
            <a:r>
              <a:rPr sz="2000" spc="2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Trebuchet MS"/>
                <a:cs typeface="Trebuchet MS"/>
              </a:rPr>
              <a:t>syllabus.</a:t>
            </a:r>
            <a:endParaRPr sz="2000">
              <a:latin typeface="Trebuchet MS"/>
              <a:cs typeface="Trebuchet MS"/>
            </a:endParaRPr>
          </a:p>
          <a:p>
            <a:pPr marL="100330">
              <a:lnSpc>
                <a:spcPct val="100000"/>
              </a:lnSpc>
              <a:spcBef>
                <a:spcPts val="375"/>
              </a:spcBef>
            </a:pPr>
            <a:r>
              <a:rPr sz="2000" spc="95" dirty="0">
                <a:solidFill>
                  <a:srgbClr val="FFFFFF"/>
                </a:solidFill>
                <a:latin typeface="Trebuchet MS"/>
                <a:cs typeface="Trebuchet MS"/>
              </a:rPr>
              <a:t>Ensured</a:t>
            </a:r>
            <a:r>
              <a:rPr sz="2000" spc="25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45" dirty="0">
                <a:solidFill>
                  <a:srgbClr val="FFFFFF"/>
                </a:solidFill>
                <a:latin typeface="Trebuchet MS"/>
                <a:cs typeface="Trebuchet MS"/>
              </a:rPr>
              <a:t>balanced</a:t>
            </a:r>
            <a:r>
              <a:rPr sz="2000" spc="25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3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2000" spc="25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000" spc="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00" dirty="0">
                <a:solidFill>
                  <a:srgbClr val="FFFFFF"/>
                </a:solidFill>
                <a:latin typeface="Trebuchet MS"/>
                <a:cs typeface="Trebuchet MS"/>
              </a:rPr>
              <a:t>avoid</a:t>
            </a:r>
            <a:r>
              <a:rPr sz="2000" spc="25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Trebuchet MS"/>
                <a:cs typeface="Trebuchet MS"/>
              </a:rPr>
              <a:t>bias.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2" y="-770"/>
            <a:ext cx="4759619" cy="642367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65165" y="5924679"/>
            <a:ext cx="5522652" cy="436223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79078" y="5143500"/>
            <a:ext cx="5333999" cy="41147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8700" y="5143500"/>
            <a:ext cx="5410199" cy="41719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420678" y="5143500"/>
            <a:ext cx="5267324" cy="411479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984832" y="902301"/>
            <a:ext cx="8807368" cy="5604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550" spc="225" dirty="0"/>
              <a:t>3.</a:t>
            </a:r>
            <a:r>
              <a:rPr sz="3550" spc="65" dirty="0"/>
              <a:t> </a:t>
            </a:r>
            <a:r>
              <a:rPr sz="3550" spc="240" dirty="0"/>
              <a:t>Model</a:t>
            </a:r>
            <a:r>
              <a:rPr sz="3550" spc="70" dirty="0"/>
              <a:t> </a:t>
            </a:r>
            <a:r>
              <a:rPr sz="3550" spc="165" dirty="0"/>
              <a:t>Selection</a:t>
            </a:r>
            <a:r>
              <a:rPr sz="3550" spc="70" dirty="0"/>
              <a:t> </a:t>
            </a:r>
            <a:r>
              <a:rPr sz="3550" spc="225" dirty="0"/>
              <a:t>and</a:t>
            </a:r>
            <a:r>
              <a:rPr sz="3550" spc="70" dirty="0"/>
              <a:t> </a:t>
            </a:r>
            <a:r>
              <a:rPr sz="3550" spc="100" dirty="0"/>
              <a:t>Traini</a:t>
            </a:r>
            <a:r>
              <a:rPr lang="en-IN" sz="3550" spc="100" dirty="0"/>
              <a:t>ng</a:t>
            </a:r>
            <a:endParaRPr sz="3550" dirty="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340432" y="2345490"/>
            <a:ext cx="123825" cy="1238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340432" y="2869365"/>
            <a:ext cx="123825" cy="1238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340432" y="3917115"/>
            <a:ext cx="123825" cy="1238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340432" y="4440990"/>
            <a:ext cx="123825" cy="12382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017489" y="1549229"/>
            <a:ext cx="9806940" cy="314960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lang="en-IN" sz="2950" b="1" spc="28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lang="en-IN" sz="2950" b="1" spc="2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IN" sz="2950" b="1" spc="260" dirty="0">
                <a:solidFill>
                  <a:srgbClr val="FFFFFF"/>
                </a:solidFill>
                <a:latin typeface="Calibri"/>
                <a:cs typeface="Calibri"/>
              </a:rPr>
              <a:t>Used:</a:t>
            </a:r>
            <a:endParaRPr lang="en-IN" sz="2950" b="1" dirty="0">
              <a:latin typeface="Calibri"/>
              <a:cs typeface="Calibri"/>
            </a:endParaRPr>
          </a:p>
          <a:p>
            <a:pPr marL="656590">
              <a:lnSpc>
                <a:spcPct val="100000"/>
              </a:lnSpc>
              <a:spcBef>
                <a:spcPts val="509"/>
              </a:spcBef>
            </a:pPr>
            <a:r>
              <a:rPr sz="2950" spc="125" dirty="0">
                <a:solidFill>
                  <a:srgbClr val="FFFFFF"/>
                </a:solidFill>
                <a:latin typeface="Trebuchet MS"/>
                <a:cs typeface="Trebuchet MS"/>
              </a:rPr>
              <a:t>Logistic</a:t>
            </a:r>
            <a:r>
              <a:rPr sz="2950" spc="3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spc="155" dirty="0">
                <a:solidFill>
                  <a:srgbClr val="FFFFFF"/>
                </a:solidFill>
                <a:latin typeface="Trebuchet MS"/>
                <a:cs typeface="Trebuchet MS"/>
              </a:rPr>
              <a:t>Regression</a:t>
            </a:r>
            <a:r>
              <a:rPr sz="2950" spc="3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2950" spc="4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dirty="0">
                <a:solidFill>
                  <a:srgbClr val="FFFFFF"/>
                </a:solidFill>
                <a:latin typeface="Trebuchet MS"/>
                <a:cs typeface="Trebuchet MS"/>
              </a:rPr>
              <a:t>text</a:t>
            </a:r>
            <a:r>
              <a:rPr sz="2950" spc="3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Trebuchet MS"/>
                <a:cs typeface="Trebuchet MS"/>
              </a:rPr>
              <a:t>analysis</a:t>
            </a:r>
            <a:r>
              <a:rPr sz="2950" spc="3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Trebuchet MS"/>
                <a:cs typeface="Trebuchet MS"/>
              </a:rPr>
              <a:t>(TF-</a:t>
            </a:r>
            <a:r>
              <a:rPr sz="2950" spc="-10" dirty="0">
                <a:solidFill>
                  <a:srgbClr val="FFFFFF"/>
                </a:solidFill>
                <a:latin typeface="Trebuchet MS"/>
                <a:cs typeface="Trebuchet MS"/>
              </a:rPr>
              <a:t>IDF).</a:t>
            </a:r>
            <a:endParaRPr sz="2950" dirty="0">
              <a:latin typeface="Trebuchet MS"/>
              <a:cs typeface="Trebuchet MS"/>
            </a:endParaRPr>
          </a:p>
          <a:p>
            <a:pPr marL="656590">
              <a:lnSpc>
                <a:spcPct val="100000"/>
              </a:lnSpc>
              <a:spcBef>
                <a:spcPts val="585"/>
              </a:spcBef>
            </a:pPr>
            <a:r>
              <a:rPr sz="2950" spc="215" dirty="0">
                <a:solidFill>
                  <a:srgbClr val="FFFFFF"/>
                </a:solidFill>
                <a:latin typeface="Trebuchet MS"/>
                <a:cs typeface="Trebuchet MS"/>
              </a:rPr>
              <a:t>Chosen</a:t>
            </a:r>
            <a:r>
              <a:rPr sz="2950" spc="3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spc="5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950" spc="3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spc="50" dirty="0">
                <a:solidFill>
                  <a:srgbClr val="FFFFFF"/>
                </a:solidFill>
                <a:latin typeface="Trebuchet MS"/>
                <a:cs typeface="Trebuchet MS"/>
              </a:rPr>
              <a:t>simplicity,</a:t>
            </a:r>
            <a:r>
              <a:rPr sz="2950" spc="3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spc="120" dirty="0">
                <a:solidFill>
                  <a:srgbClr val="FFFFFF"/>
                </a:solidFill>
                <a:latin typeface="Trebuchet MS"/>
                <a:cs typeface="Trebuchet MS"/>
              </a:rPr>
              <a:t>speed,</a:t>
            </a:r>
            <a:r>
              <a:rPr sz="2950" spc="3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spc="17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950" spc="3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Trebuchet MS"/>
                <a:cs typeface="Trebuchet MS"/>
              </a:rPr>
              <a:t>high</a:t>
            </a:r>
            <a:r>
              <a:rPr sz="2950" spc="3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spc="145" dirty="0">
                <a:solidFill>
                  <a:srgbClr val="FFFFFF"/>
                </a:solidFill>
                <a:latin typeface="Trebuchet MS"/>
                <a:cs typeface="Trebuchet MS"/>
              </a:rPr>
              <a:t>accuracy.</a:t>
            </a:r>
            <a:endParaRPr sz="295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950" b="1" spc="360" dirty="0">
                <a:solidFill>
                  <a:srgbClr val="FFFFFF"/>
                </a:solidFill>
                <a:latin typeface="Calibri"/>
                <a:cs typeface="Calibri"/>
              </a:rPr>
              <a:t>Results:</a:t>
            </a:r>
            <a:endParaRPr sz="2950" b="1" dirty="0">
              <a:latin typeface="Calibri"/>
              <a:cs typeface="Calibri"/>
            </a:endParaRPr>
          </a:p>
          <a:p>
            <a:pPr marL="656590" marR="417195">
              <a:lnSpc>
                <a:spcPts val="4130"/>
              </a:lnSpc>
              <a:spcBef>
                <a:spcPts val="25"/>
              </a:spcBef>
            </a:pPr>
            <a:r>
              <a:rPr sz="2950" spc="155" dirty="0">
                <a:solidFill>
                  <a:srgbClr val="FFFFFF"/>
                </a:solidFill>
                <a:latin typeface="Trebuchet MS"/>
                <a:cs typeface="Trebuchet MS"/>
              </a:rPr>
              <a:t>Achieved</a:t>
            </a:r>
            <a:r>
              <a:rPr sz="2950" spc="3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spc="165" dirty="0">
                <a:solidFill>
                  <a:srgbClr val="FFFFFF"/>
                </a:solidFill>
                <a:latin typeface="Trebuchet MS"/>
                <a:cs typeface="Trebuchet MS"/>
              </a:rPr>
              <a:t>99–100%</a:t>
            </a:r>
            <a:r>
              <a:rPr sz="2950" spc="3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spc="185" dirty="0">
                <a:solidFill>
                  <a:srgbClr val="FFFFFF"/>
                </a:solidFill>
                <a:latin typeface="Trebuchet MS"/>
                <a:cs typeface="Trebuchet MS"/>
              </a:rPr>
              <a:t>accuracy</a:t>
            </a:r>
            <a:r>
              <a:rPr sz="2950" spc="3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spc="175" dirty="0">
                <a:solidFill>
                  <a:srgbClr val="FFFFFF"/>
                </a:solidFill>
                <a:latin typeface="Trebuchet MS"/>
                <a:cs typeface="Trebuchet MS"/>
              </a:rPr>
              <a:t>across</a:t>
            </a:r>
            <a:r>
              <a:rPr sz="2950" spc="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2950" spc="3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spc="145" dirty="0">
                <a:solidFill>
                  <a:srgbClr val="FFFFFF"/>
                </a:solidFill>
                <a:latin typeface="Trebuchet MS"/>
                <a:cs typeface="Trebuchet MS"/>
              </a:rPr>
              <a:t>goals. </a:t>
            </a:r>
            <a:r>
              <a:rPr sz="2950" dirty="0">
                <a:solidFill>
                  <a:srgbClr val="FFFFFF"/>
                </a:solidFill>
                <a:latin typeface="Trebuchet MS"/>
                <a:cs typeface="Trebuchet MS"/>
              </a:rPr>
              <a:t>Trained</a:t>
            </a:r>
            <a:r>
              <a:rPr sz="2950" spc="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spc="170" dirty="0">
                <a:solidFill>
                  <a:srgbClr val="FFFFFF"/>
                </a:solidFill>
                <a:latin typeface="Trebuchet MS"/>
                <a:cs typeface="Trebuchet MS"/>
              </a:rPr>
              <a:t>separate</a:t>
            </a:r>
            <a:r>
              <a:rPr sz="2950" spc="3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spc="120" dirty="0">
                <a:solidFill>
                  <a:srgbClr val="FFFFFF"/>
                </a:solidFill>
                <a:latin typeface="Trebuchet MS"/>
                <a:cs typeface="Trebuchet MS"/>
              </a:rPr>
              <a:t>models</a:t>
            </a:r>
            <a:r>
              <a:rPr sz="2950" spc="3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spc="5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950" spc="3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spc="190" dirty="0">
                <a:solidFill>
                  <a:srgbClr val="FFFFFF"/>
                </a:solidFill>
                <a:latin typeface="Trebuchet MS"/>
                <a:cs typeface="Trebuchet MS"/>
              </a:rPr>
              <a:t>each</a:t>
            </a:r>
            <a:r>
              <a:rPr sz="2950" spc="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Trebuchet MS"/>
                <a:cs typeface="Trebuchet MS"/>
              </a:rPr>
              <a:t>career</a:t>
            </a:r>
            <a:r>
              <a:rPr sz="2950" spc="3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spc="140" dirty="0">
                <a:solidFill>
                  <a:srgbClr val="FFFFFF"/>
                </a:solidFill>
                <a:latin typeface="Trebuchet MS"/>
                <a:cs typeface="Trebuchet MS"/>
              </a:rPr>
              <a:t>goal.</a:t>
            </a:r>
            <a:endParaRPr sz="295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" y="-591"/>
            <a:ext cx="1489075" cy="2804160"/>
          </a:xfrm>
          <a:custGeom>
            <a:avLst/>
            <a:gdLst/>
            <a:ahLst/>
            <a:cxnLst/>
            <a:rect l="l" t="t" r="r" b="b"/>
            <a:pathLst>
              <a:path w="1489075" h="2804160">
                <a:moveTo>
                  <a:pt x="642333" y="8"/>
                </a:moveTo>
                <a:lnTo>
                  <a:pt x="819155" y="182728"/>
                </a:lnTo>
                <a:lnTo>
                  <a:pt x="1029074" y="487409"/>
                </a:lnTo>
                <a:lnTo>
                  <a:pt x="1198191" y="750070"/>
                </a:lnTo>
                <a:lnTo>
                  <a:pt x="1299940" y="952816"/>
                </a:lnTo>
                <a:lnTo>
                  <a:pt x="1375713" y="1147165"/>
                </a:lnTo>
                <a:lnTo>
                  <a:pt x="1438096" y="1330861"/>
                </a:lnTo>
                <a:lnTo>
                  <a:pt x="1474321" y="1503230"/>
                </a:lnTo>
                <a:lnTo>
                  <a:pt x="1488919" y="1736745"/>
                </a:lnTo>
                <a:lnTo>
                  <a:pt x="1479466" y="1789079"/>
                </a:lnTo>
                <a:lnTo>
                  <a:pt x="1468979" y="1621327"/>
                </a:lnTo>
                <a:lnTo>
                  <a:pt x="1449305" y="1510166"/>
                </a:lnTo>
                <a:lnTo>
                  <a:pt x="1413927" y="1351344"/>
                </a:lnTo>
                <a:lnTo>
                  <a:pt x="1365161" y="1181912"/>
                </a:lnTo>
                <a:lnTo>
                  <a:pt x="1274819" y="958074"/>
                </a:lnTo>
                <a:lnTo>
                  <a:pt x="1158330" y="723089"/>
                </a:lnTo>
                <a:lnTo>
                  <a:pt x="1003197" y="480573"/>
                </a:lnTo>
                <a:lnTo>
                  <a:pt x="807189" y="194862"/>
                </a:lnTo>
                <a:lnTo>
                  <a:pt x="642333" y="8"/>
                </a:lnTo>
                <a:close/>
              </a:path>
              <a:path w="1489075" h="2804160">
                <a:moveTo>
                  <a:pt x="699681" y="2546129"/>
                </a:moveTo>
                <a:lnTo>
                  <a:pt x="698706" y="2530527"/>
                </a:lnTo>
                <a:lnTo>
                  <a:pt x="908949" y="2433294"/>
                </a:lnTo>
                <a:lnTo>
                  <a:pt x="1043938" y="2353577"/>
                </a:lnTo>
                <a:lnTo>
                  <a:pt x="1165758" y="2266753"/>
                </a:lnTo>
                <a:lnTo>
                  <a:pt x="1238223" y="2204617"/>
                </a:lnTo>
                <a:lnTo>
                  <a:pt x="1297755" y="2139172"/>
                </a:lnTo>
                <a:lnTo>
                  <a:pt x="1357017" y="2069390"/>
                </a:lnTo>
                <a:lnTo>
                  <a:pt x="1403317" y="1995825"/>
                </a:lnTo>
                <a:lnTo>
                  <a:pt x="1436516" y="1916241"/>
                </a:lnTo>
                <a:lnTo>
                  <a:pt x="1456367" y="1826679"/>
                </a:lnTo>
                <a:lnTo>
                  <a:pt x="1462949" y="1728417"/>
                </a:lnTo>
                <a:lnTo>
                  <a:pt x="1468979" y="1621327"/>
                </a:lnTo>
                <a:lnTo>
                  <a:pt x="1479466" y="1789079"/>
                </a:lnTo>
                <a:lnTo>
                  <a:pt x="1470013" y="1841412"/>
                </a:lnTo>
                <a:lnTo>
                  <a:pt x="1450485" y="1936137"/>
                </a:lnTo>
                <a:lnTo>
                  <a:pt x="1416413" y="2001759"/>
                </a:lnTo>
                <a:lnTo>
                  <a:pt x="1382510" y="2070087"/>
                </a:lnTo>
                <a:lnTo>
                  <a:pt x="1239659" y="2227588"/>
                </a:lnTo>
                <a:lnTo>
                  <a:pt x="1143142" y="2312071"/>
                </a:lnTo>
                <a:lnTo>
                  <a:pt x="1020823" y="2390917"/>
                </a:lnTo>
                <a:lnTo>
                  <a:pt x="835971" y="2487211"/>
                </a:lnTo>
                <a:lnTo>
                  <a:pt x="699681" y="2546129"/>
                </a:lnTo>
                <a:close/>
              </a:path>
              <a:path w="1489075" h="2804160">
                <a:moveTo>
                  <a:pt x="440568" y="29674"/>
                </a:moveTo>
                <a:lnTo>
                  <a:pt x="684942" y="274866"/>
                </a:lnTo>
                <a:lnTo>
                  <a:pt x="906659" y="564718"/>
                </a:lnTo>
                <a:lnTo>
                  <a:pt x="1047177" y="776997"/>
                </a:lnTo>
                <a:lnTo>
                  <a:pt x="1161831" y="982641"/>
                </a:lnTo>
                <a:lnTo>
                  <a:pt x="1250512" y="1179905"/>
                </a:lnTo>
                <a:lnTo>
                  <a:pt x="1313110" y="1367045"/>
                </a:lnTo>
                <a:lnTo>
                  <a:pt x="1346837" y="1499459"/>
                </a:lnTo>
                <a:lnTo>
                  <a:pt x="1367370" y="1624361"/>
                </a:lnTo>
                <a:lnTo>
                  <a:pt x="1374663" y="1741017"/>
                </a:lnTo>
                <a:lnTo>
                  <a:pt x="1368669" y="1848689"/>
                </a:lnTo>
                <a:lnTo>
                  <a:pt x="1355264" y="1634246"/>
                </a:lnTo>
                <a:lnTo>
                  <a:pt x="1320215" y="1480703"/>
                </a:lnTo>
                <a:lnTo>
                  <a:pt x="1284367" y="1314366"/>
                </a:lnTo>
                <a:lnTo>
                  <a:pt x="1209782" y="1139030"/>
                </a:lnTo>
                <a:lnTo>
                  <a:pt x="1093505" y="907412"/>
                </a:lnTo>
                <a:lnTo>
                  <a:pt x="951077" y="664592"/>
                </a:lnTo>
                <a:lnTo>
                  <a:pt x="769997" y="414134"/>
                </a:lnTo>
                <a:lnTo>
                  <a:pt x="563418" y="162878"/>
                </a:lnTo>
                <a:lnTo>
                  <a:pt x="440568" y="29674"/>
                </a:lnTo>
                <a:close/>
              </a:path>
              <a:path w="1489075" h="2804160">
                <a:moveTo>
                  <a:pt x="612951" y="2583622"/>
                </a:moveTo>
                <a:lnTo>
                  <a:pt x="610676" y="2547222"/>
                </a:lnTo>
                <a:lnTo>
                  <a:pt x="820719" y="2446785"/>
                </a:lnTo>
                <a:lnTo>
                  <a:pt x="955598" y="2365316"/>
                </a:lnTo>
                <a:lnTo>
                  <a:pt x="1077347" y="2277346"/>
                </a:lnTo>
                <a:lnTo>
                  <a:pt x="1137111" y="2215597"/>
                </a:lnTo>
                <a:lnTo>
                  <a:pt x="1209312" y="2149255"/>
                </a:lnTo>
                <a:lnTo>
                  <a:pt x="1255911" y="2080473"/>
                </a:lnTo>
                <a:lnTo>
                  <a:pt x="1302245" y="2007444"/>
                </a:lnTo>
                <a:lnTo>
                  <a:pt x="1322625" y="1926348"/>
                </a:lnTo>
                <a:lnTo>
                  <a:pt x="1345128" y="1879217"/>
                </a:lnTo>
                <a:lnTo>
                  <a:pt x="1354797" y="1830336"/>
                </a:lnTo>
                <a:lnTo>
                  <a:pt x="1361004" y="1726075"/>
                </a:lnTo>
                <a:lnTo>
                  <a:pt x="1368669" y="1848689"/>
                </a:lnTo>
                <a:lnTo>
                  <a:pt x="1349343" y="1946643"/>
                </a:lnTo>
                <a:lnTo>
                  <a:pt x="1315591" y="2017376"/>
                </a:lnTo>
                <a:lnTo>
                  <a:pt x="1269498" y="2094260"/>
                </a:lnTo>
                <a:lnTo>
                  <a:pt x="1210437" y="2167243"/>
                </a:lnTo>
                <a:lnTo>
                  <a:pt x="1151098" y="2235791"/>
                </a:lnTo>
                <a:lnTo>
                  <a:pt x="1078823" y="2300953"/>
                </a:lnTo>
                <a:lnTo>
                  <a:pt x="993627" y="2362989"/>
                </a:lnTo>
                <a:lnTo>
                  <a:pt x="846397" y="2450444"/>
                </a:lnTo>
                <a:lnTo>
                  <a:pt x="698706" y="2530527"/>
                </a:lnTo>
                <a:lnTo>
                  <a:pt x="699681" y="2546129"/>
                </a:lnTo>
                <a:lnTo>
                  <a:pt x="612951" y="2583622"/>
                </a:lnTo>
                <a:close/>
              </a:path>
              <a:path w="1489075" h="2804160">
                <a:moveTo>
                  <a:pt x="171539" y="159"/>
                </a:moveTo>
                <a:lnTo>
                  <a:pt x="184229" y="187"/>
                </a:lnTo>
                <a:lnTo>
                  <a:pt x="196954" y="150"/>
                </a:lnTo>
                <a:lnTo>
                  <a:pt x="332253" y="128987"/>
                </a:lnTo>
                <a:lnTo>
                  <a:pt x="591512" y="408725"/>
                </a:lnTo>
                <a:lnTo>
                  <a:pt x="812675" y="689728"/>
                </a:lnTo>
                <a:lnTo>
                  <a:pt x="940124" y="896481"/>
                </a:lnTo>
                <a:lnTo>
                  <a:pt x="1054389" y="1095910"/>
                </a:lnTo>
                <a:lnTo>
                  <a:pt x="1155352" y="1286089"/>
                </a:lnTo>
                <a:lnTo>
                  <a:pt x="1217540" y="1466672"/>
                </a:lnTo>
                <a:lnTo>
                  <a:pt x="1258454" y="1714053"/>
                </a:lnTo>
                <a:lnTo>
                  <a:pt x="1265376" y="1824775"/>
                </a:lnTo>
                <a:lnTo>
                  <a:pt x="1255841" y="1875799"/>
                </a:lnTo>
                <a:lnTo>
                  <a:pt x="1246465" y="1725813"/>
                </a:lnTo>
                <a:lnTo>
                  <a:pt x="1229265" y="1654226"/>
                </a:lnTo>
                <a:lnTo>
                  <a:pt x="1206888" y="1499824"/>
                </a:lnTo>
                <a:lnTo>
                  <a:pt x="1145697" y="1335198"/>
                </a:lnTo>
                <a:lnTo>
                  <a:pt x="1071142" y="1160344"/>
                </a:lnTo>
                <a:lnTo>
                  <a:pt x="970647" y="977634"/>
                </a:lnTo>
                <a:lnTo>
                  <a:pt x="815828" y="740160"/>
                </a:lnTo>
                <a:lnTo>
                  <a:pt x="648255" y="502205"/>
                </a:lnTo>
                <a:lnTo>
                  <a:pt x="429214" y="255056"/>
                </a:lnTo>
                <a:lnTo>
                  <a:pt x="198179" y="19754"/>
                </a:lnTo>
                <a:lnTo>
                  <a:pt x="171539" y="159"/>
                </a:lnTo>
                <a:close/>
              </a:path>
              <a:path w="1489075" h="2804160">
                <a:moveTo>
                  <a:pt x="525879" y="2615639"/>
                </a:moveTo>
                <a:lnTo>
                  <a:pt x="522824" y="2566764"/>
                </a:lnTo>
                <a:lnTo>
                  <a:pt x="732621" y="2462391"/>
                </a:lnTo>
                <a:lnTo>
                  <a:pt x="867359" y="2378667"/>
                </a:lnTo>
                <a:lnTo>
                  <a:pt x="976332" y="2289885"/>
                </a:lnTo>
                <a:lnTo>
                  <a:pt x="1048728" y="2226655"/>
                </a:lnTo>
                <a:lnTo>
                  <a:pt x="1108232" y="2160737"/>
                </a:lnTo>
                <a:lnTo>
                  <a:pt x="1154829" y="2091922"/>
                </a:lnTo>
                <a:lnTo>
                  <a:pt x="1201182" y="2019206"/>
                </a:lnTo>
                <a:lnTo>
                  <a:pt x="1221446" y="1936253"/>
                </a:lnTo>
                <a:lnTo>
                  <a:pt x="1231123" y="1887507"/>
                </a:lnTo>
                <a:lnTo>
                  <a:pt x="1240627" y="1835980"/>
                </a:lnTo>
                <a:lnTo>
                  <a:pt x="1237288" y="1782575"/>
                </a:lnTo>
                <a:lnTo>
                  <a:pt x="1246465" y="1725813"/>
                </a:lnTo>
                <a:lnTo>
                  <a:pt x="1255841" y="1875799"/>
                </a:lnTo>
                <a:lnTo>
                  <a:pt x="1246306" y="1926823"/>
                </a:lnTo>
                <a:lnTo>
                  <a:pt x="1224761" y="1989283"/>
                </a:lnTo>
                <a:lnTo>
                  <a:pt x="1214482" y="2028401"/>
                </a:lnTo>
                <a:lnTo>
                  <a:pt x="1168361" y="2104843"/>
                </a:lnTo>
                <a:lnTo>
                  <a:pt x="1121972" y="2176979"/>
                </a:lnTo>
                <a:lnTo>
                  <a:pt x="1062653" y="2245845"/>
                </a:lnTo>
                <a:lnTo>
                  <a:pt x="990420" y="2311683"/>
                </a:lnTo>
                <a:lnTo>
                  <a:pt x="905288" y="2374735"/>
                </a:lnTo>
                <a:lnTo>
                  <a:pt x="770866" y="2463530"/>
                </a:lnTo>
                <a:lnTo>
                  <a:pt x="610676" y="2547222"/>
                </a:lnTo>
                <a:lnTo>
                  <a:pt x="612951" y="2583622"/>
                </a:lnTo>
                <a:lnTo>
                  <a:pt x="588172" y="2594335"/>
                </a:lnTo>
                <a:lnTo>
                  <a:pt x="525879" y="2615639"/>
                </a:lnTo>
                <a:close/>
              </a:path>
              <a:path w="1489075" h="2804160">
                <a:moveTo>
                  <a:pt x="5746" y="330112"/>
                </a:moveTo>
                <a:lnTo>
                  <a:pt x="6083" y="212"/>
                </a:lnTo>
                <a:lnTo>
                  <a:pt x="10296" y="67598"/>
                </a:lnTo>
                <a:lnTo>
                  <a:pt x="64188" y="115480"/>
                </a:lnTo>
                <a:lnTo>
                  <a:pt x="307283" y="340203"/>
                </a:lnTo>
                <a:lnTo>
                  <a:pt x="525825" y="579273"/>
                </a:lnTo>
                <a:lnTo>
                  <a:pt x="718893" y="817956"/>
                </a:lnTo>
                <a:lnTo>
                  <a:pt x="859015" y="1023883"/>
                </a:lnTo>
                <a:lnTo>
                  <a:pt x="973246" y="1222762"/>
                </a:lnTo>
                <a:lnTo>
                  <a:pt x="1045801" y="1365624"/>
                </a:lnTo>
                <a:lnTo>
                  <a:pt x="1092556" y="1502887"/>
                </a:lnTo>
                <a:lnTo>
                  <a:pt x="1126124" y="1632761"/>
                </a:lnTo>
                <a:lnTo>
                  <a:pt x="1146444" y="1754247"/>
                </a:lnTo>
                <a:lnTo>
                  <a:pt x="1153452" y="1866348"/>
                </a:lnTo>
                <a:lnTo>
                  <a:pt x="1145064" y="1935728"/>
                </a:lnTo>
                <a:lnTo>
                  <a:pt x="1135310" y="1779688"/>
                </a:lnTo>
                <a:lnTo>
                  <a:pt x="1115652" y="1668782"/>
                </a:lnTo>
                <a:lnTo>
                  <a:pt x="1082786" y="1550148"/>
                </a:lnTo>
                <a:lnTo>
                  <a:pt x="1036764" y="1424627"/>
                </a:lnTo>
                <a:lnTo>
                  <a:pt x="962071" y="1247561"/>
                </a:lnTo>
                <a:lnTo>
                  <a:pt x="861392" y="1061908"/>
                </a:lnTo>
                <a:lnTo>
                  <a:pt x="734850" y="869656"/>
                </a:lnTo>
                <a:lnTo>
                  <a:pt x="582571" y="672795"/>
                </a:lnTo>
                <a:lnTo>
                  <a:pt x="364000" y="433259"/>
                </a:lnTo>
                <a:lnTo>
                  <a:pt x="133353" y="204104"/>
                </a:lnTo>
                <a:lnTo>
                  <a:pt x="11959" y="94206"/>
                </a:lnTo>
                <a:lnTo>
                  <a:pt x="12052" y="299247"/>
                </a:lnTo>
                <a:lnTo>
                  <a:pt x="14419" y="337102"/>
                </a:lnTo>
                <a:lnTo>
                  <a:pt x="5746" y="330112"/>
                </a:lnTo>
                <a:close/>
              </a:path>
              <a:path w="1489075" h="2804160">
                <a:moveTo>
                  <a:pt x="488504" y="2628422"/>
                </a:moveTo>
                <a:lnTo>
                  <a:pt x="484680" y="2567250"/>
                </a:lnTo>
                <a:lnTo>
                  <a:pt x="681333" y="2456170"/>
                </a:lnTo>
                <a:lnTo>
                  <a:pt x="815743" y="2367197"/>
                </a:lnTo>
                <a:lnTo>
                  <a:pt x="924410" y="2273523"/>
                </a:lnTo>
                <a:lnTo>
                  <a:pt x="983941" y="2208040"/>
                </a:lnTo>
                <a:lnTo>
                  <a:pt x="1030590" y="2140054"/>
                </a:lnTo>
                <a:lnTo>
                  <a:pt x="1077020" y="2068571"/>
                </a:lnTo>
                <a:lnTo>
                  <a:pt x="1110544" y="1994185"/>
                </a:lnTo>
                <a:lnTo>
                  <a:pt x="1120203" y="1945134"/>
                </a:lnTo>
                <a:lnTo>
                  <a:pt x="1129656" y="1892804"/>
                </a:lnTo>
                <a:lnTo>
                  <a:pt x="1126239" y="1838134"/>
                </a:lnTo>
                <a:lnTo>
                  <a:pt x="1135310" y="1779688"/>
                </a:lnTo>
                <a:lnTo>
                  <a:pt x="1145064" y="1935728"/>
                </a:lnTo>
                <a:lnTo>
                  <a:pt x="1123673" y="2000639"/>
                </a:lnTo>
                <a:lnTo>
                  <a:pt x="1113378" y="2039520"/>
                </a:lnTo>
                <a:lnTo>
                  <a:pt x="1079924" y="2115016"/>
                </a:lnTo>
                <a:lnTo>
                  <a:pt x="1020875" y="2188202"/>
                </a:lnTo>
                <a:lnTo>
                  <a:pt x="961597" y="2257718"/>
                </a:lnTo>
                <a:lnTo>
                  <a:pt x="889428" y="2324578"/>
                </a:lnTo>
                <a:lnTo>
                  <a:pt x="817057" y="2388214"/>
                </a:lnTo>
                <a:lnTo>
                  <a:pt x="682803" y="2479696"/>
                </a:lnTo>
                <a:lnTo>
                  <a:pt x="522824" y="2566764"/>
                </a:lnTo>
                <a:lnTo>
                  <a:pt x="525879" y="2615639"/>
                </a:lnTo>
                <a:lnTo>
                  <a:pt x="488504" y="2628422"/>
                </a:lnTo>
                <a:close/>
              </a:path>
              <a:path w="1489075" h="2804160">
                <a:moveTo>
                  <a:pt x="14419" y="337102"/>
                </a:moveTo>
                <a:lnTo>
                  <a:pt x="173674" y="442000"/>
                </a:lnTo>
                <a:lnTo>
                  <a:pt x="391537" y="670204"/>
                </a:lnTo>
                <a:lnTo>
                  <a:pt x="583331" y="888499"/>
                </a:lnTo>
                <a:lnTo>
                  <a:pt x="735811" y="1088580"/>
                </a:lnTo>
                <a:lnTo>
                  <a:pt x="849778" y="1283238"/>
                </a:lnTo>
                <a:lnTo>
                  <a:pt x="922159" y="1423303"/>
                </a:lnTo>
                <a:lnTo>
                  <a:pt x="981425" y="1557156"/>
                </a:lnTo>
                <a:lnTo>
                  <a:pt x="1014834" y="1684465"/>
                </a:lnTo>
                <a:lnTo>
                  <a:pt x="1034988" y="1803317"/>
                </a:lnTo>
                <a:lnTo>
                  <a:pt x="1039619" y="1877387"/>
                </a:lnTo>
                <a:lnTo>
                  <a:pt x="1031265" y="1947308"/>
                </a:lnTo>
                <a:lnTo>
                  <a:pt x="1024088" y="1832508"/>
                </a:lnTo>
                <a:lnTo>
                  <a:pt x="1006934" y="1761648"/>
                </a:lnTo>
                <a:lnTo>
                  <a:pt x="987075" y="1647534"/>
                </a:lnTo>
                <a:lnTo>
                  <a:pt x="941362" y="1526937"/>
                </a:lnTo>
                <a:lnTo>
                  <a:pt x="895204" y="1399224"/>
                </a:lnTo>
                <a:lnTo>
                  <a:pt x="795044" y="1221894"/>
                </a:lnTo>
                <a:lnTo>
                  <a:pt x="668991" y="1037447"/>
                </a:lnTo>
                <a:lnTo>
                  <a:pt x="529859" y="847348"/>
                </a:lnTo>
                <a:lnTo>
                  <a:pt x="338870" y="641921"/>
                </a:lnTo>
                <a:lnTo>
                  <a:pt x="108218" y="412699"/>
                </a:lnTo>
                <a:lnTo>
                  <a:pt x="14419" y="337102"/>
                </a:lnTo>
                <a:close/>
              </a:path>
              <a:path w="1489075" h="2804160">
                <a:moveTo>
                  <a:pt x="401295" y="2658248"/>
                </a:moveTo>
                <a:lnTo>
                  <a:pt x="396940" y="2588583"/>
                </a:lnTo>
                <a:lnTo>
                  <a:pt x="458655" y="2558044"/>
                </a:lnTo>
                <a:lnTo>
                  <a:pt x="605568" y="2465516"/>
                </a:lnTo>
                <a:lnTo>
                  <a:pt x="739463" y="2368297"/>
                </a:lnTo>
                <a:lnTo>
                  <a:pt x="811614" y="2301144"/>
                </a:lnTo>
                <a:lnTo>
                  <a:pt x="883579" y="2231029"/>
                </a:lnTo>
                <a:lnTo>
                  <a:pt x="929996" y="2159326"/>
                </a:lnTo>
                <a:lnTo>
                  <a:pt x="976201" y="2084241"/>
                </a:lnTo>
                <a:lnTo>
                  <a:pt x="1009507" y="2006356"/>
                </a:lnTo>
                <a:lnTo>
                  <a:pt x="1017068" y="1923762"/>
                </a:lnTo>
                <a:lnTo>
                  <a:pt x="1024088" y="1832508"/>
                </a:lnTo>
                <a:lnTo>
                  <a:pt x="1031265" y="1947308"/>
                </a:lnTo>
                <a:lnTo>
                  <a:pt x="1022582" y="2011955"/>
                </a:lnTo>
                <a:lnTo>
                  <a:pt x="989363" y="2091223"/>
                </a:lnTo>
                <a:lnTo>
                  <a:pt x="955898" y="2166564"/>
                </a:lnTo>
                <a:lnTo>
                  <a:pt x="896854" y="2239823"/>
                </a:lnTo>
                <a:lnTo>
                  <a:pt x="837597" y="2309670"/>
                </a:lnTo>
                <a:lnTo>
                  <a:pt x="765467" y="2377158"/>
                </a:lnTo>
                <a:lnTo>
                  <a:pt x="631587" y="2474628"/>
                </a:lnTo>
                <a:lnTo>
                  <a:pt x="484680" y="2567250"/>
                </a:lnTo>
                <a:lnTo>
                  <a:pt x="488504" y="2628422"/>
                </a:lnTo>
                <a:lnTo>
                  <a:pt x="401295" y="2658248"/>
                </a:lnTo>
                <a:close/>
              </a:path>
              <a:path w="1489075" h="2804160">
                <a:moveTo>
                  <a:pt x="5518" y="553547"/>
                </a:moveTo>
                <a:lnTo>
                  <a:pt x="148327" y="647195"/>
                </a:lnTo>
                <a:lnTo>
                  <a:pt x="378736" y="872537"/>
                </a:lnTo>
                <a:lnTo>
                  <a:pt x="571593" y="1107838"/>
                </a:lnTo>
                <a:lnTo>
                  <a:pt x="710750" y="1298346"/>
                </a:lnTo>
                <a:lnTo>
                  <a:pt x="783026" y="1436749"/>
                </a:lnTo>
                <a:lnTo>
                  <a:pt x="854888" y="1568525"/>
                </a:lnTo>
                <a:lnTo>
                  <a:pt x="900924" y="1694275"/>
                </a:lnTo>
                <a:lnTo>
                  <a:pt x="921071" y="1813014"/>
                </a:lnTo>
                <a:lnTo>
                  <a:pt x="930093" y="1957320"/>
                </a:lnTo>
                <a:lnTo>
                  <a:pt x="921483" y="2023151"/>
                </a:lnTo>
                <a:lnTo>
                  <a:pt x="910541" y="1848123"/>
                </a:lnTo>
                <a:lnTo>
                  <a:pt x="878028" y="1735119"/>
                </a:lnTo>
                <a:lnTo>
                  <a:pt x="844937" y="1612890"/>
                </a:lnTo>
                <a:lnTo>
                  <a:pt x="785997" y="1484266"/>
                </a:lnTo>
                <a:lnTo>
                  <a:pt x="713960" y="1349696"/>
                </a:lnTo>
                <a:lnTo>
                  <a:pt x="587815" y="1163786"/>
                </a:lnTo>
                <a:lnTo>
                  <a:pt x="435893" y="972638"/>
                </a:lnTo>
                <a:lnTo>
                  <a:pt x="285811" y="810933"/>
                </a:lnTo>
                <a:lnTo>
                  <a:pt x="55686" y="590118"/>
                </a:lnTo>
                <a:lnTo>
                  <a:pt x="5518" y="553547"/>
                </a:lnTo>
                <a:close/>
              </a:path>
              <a:path w="1489075" h="2804160">
                <a:moveTo>
                  <a:pt x="314086" y="2688075"/>
                </a:moveTo>
                <a:lnTo>
                  <a:pt x="309482" y="2614417"/>
                </a:lnTo>
                <a:lnTo>
                  <a:pt x="468869" y="2517882"/>
                </a:lnTo>
                <a:lnTo>
                  <a:pt x="602632" y="2418553"/>
                </a:lnTo>
                <a:lnTo>
                  <a:pt x="687412" y="2349870"/>
                </a:lnTo>
                <a:lnTo>
                  <a:pt x="759367" y="2279590"/>
                </a:lnTo>
                <a:lnTo>
                  <a:pt x="818487" y="2207538"/>
                </a:lnTo>
                <a:lnTo>
                  <a:pt x="864760" y="2133536"/>
                </a:lnTo>
                <a:lnTo>
                  <a:pt x="885500" y="2058199"/>
                </a:lnTo>
                <a:lnTo>
                  <a:pt x="906513" y="1987224"/>
                </a:lnTo>
                <a:lnTo>
                  <a:pt x="915004" y="1919507"/>
                </a:lnTo>
                <a:lnTo>
                  <a:pt x="921483" y="2023151"/>
                </a:lnTo>
                <a:lnTo>
                  <a:pt x="900913" y="2101203"/>
                </a:lnTo>
                <a:lnTo>
                  <a:pt x="854781" y="2177464"/>
                </a:lnTo>
                <a:lnTo>
                  <a:pt x="808454" y="2250601"/>
                </a:lnTo>
                <a:lnTo>
                  <a:pt x="749271" y="2321637"/>
                </a:lnTo>
                <a:lnTo>
                  <a:pt x="677246" y="2390802"/>
                </a:lnTo>
                <a:lnTo>
                  <a:pt x="543578" y="2491644"/>
                </a:lnTo>
                <a:lnTo>
                  <a:pt x="396940" y="2588583"/>
                </a:lnTo>
                <a:lnTo>
                  <a:pt x="401295" y="2658248"/>
                </a:lnTo>
                <a:lnTo>
                  <a:pt x="314086" y="2688075"/>
                </a:lnTo>
                <a:close/>
              </a:path>
              <a:path w="1489075" h="2804160">
                <a:moveTo>
                  <a:pt x="5297" y="770365"/>
                </a:moveTo>
                <a:lnTo>
                  <a:pt x="5323" y="744745"/>
                </a:lnTo>
                <a:lnTo>
                  <a:pt x="14672" y="748246"/>
                </a:lnTo>
                <a:lnTo>
                  <a:pt x="244298" y="961066"/>
                </a:lnTo>
                <a:lnTo>
                  <a:pt x="448936" y="1181276"/>
                </a:lnTo>
                <a:lnTo>
                  <a:pt x="559804" y="1326362"/>
                </a:lnTo>
                <a:lnTo>
                  <a:pt x="657669" y="1466998"/>
                </a:lnTo>
                <a:lnTo>
                  <a:pt x="729777" y="1602699"/>
                </a:lnTo>
                <a:lnTo>
                  <a:pt x="776046" y="1732182"/>
                </a:lnTo>
                <a:lnTo>
                  <a:pt x="806581" y="1813538"/>
                </a:lnTo>
                <a:lnTo>
                  <a:pt x="820385" y="2034348"/>
                </a:lnTo>
                <a:lnTo>
                  <a:pt x="810099" y="2073355"/>
                </a:lnTo>
                <a:lnTo>
                  <a:pt x="796732" y="1859542"/>
                </a:lnTo>
                <a:lnTo>
                  <a:pt x="764232" y="1746757"/>
                </a:lnTo>
                <a:lnTo>
                  <a:pt x="718529" y="1626334"/>
                </a:lnTo>
                <a:lnTo>
                  <a:pt x="647018" y="1500162"/>
                </a:lnTo>
                <a:lnTo>
                  <a:pt x="562441" y="1368546"/>
                </a:lnTo>
                <a:lnTo>
                  <a:pt x="423834" y="1186836"/>
                </a:lnTo>
                <a:lnTo>
                  <a:pt x="259378" y="998704"/>
                </a:lnTo>
                <a:lnTo>
                  <a:pt x="69970" y="818619"/>
                </a:lnTo>
                <a:lnTo>
                  <a:pt x="5297" y="770365"/>
                </a:lnTo>
                <a:close/>
              </a:path>
              <a:path w="1489075" h="2804160">
                <a:moveTo>
                  <a:pt x="239336" y="2713640"/>
                </a:moveTo>
                <a:lnTo>
                  <a:pt x="234387" y="2634480"/>
                </a:lnTo>
                <a:lnTo>
                  <a:pt x="295893" y="2600602"/>
                </a:lnTo>
                <a:lnTo>
                  <a:pt x="442255" y="2499254"/>
                </a:lnTo>
                <a:lnTo>
                  <a:pt x="563055" y="2396008"/>
                </a:lnTo>
                <a:lnTo>
                  <a:pt x="634994" y="2325565"/>
                </a:lnTo>
                <a:lnTo>
                  <a:pt x="694146" y="2254037"/>
                </a:lnTo>
                <a:lnTo>
                  <a:pt x="740498" y="2181300"/>
                </a:lnTo>
                <a:lnTo>
                  <a:pt x="774060" y="2107152"/>
                </a:lnTo>
                <a:lnTo>
                  <a:pt x="794768" y="2031672"/>
                </a:lnTo>
                <a:lnTo>
                  <a:pt x="802805" y="1956692"/>
                </a:lnTo>
                <a:lnTo>
                  <a:pt x="810099" y="2073355"/>
                </a:lnTo>
                <a:lnTo>
                  <a:pt x="799812" y="2112362"/>
                </a:lnTo>
                <a:lnTo>
                  <a:pt x="766392" y="2188415"/>
                </a:lnTo>
                <a:lnTo>
                  <a:pt x="720139" y="2262727"/>
                </a:lnTo>
                <a:lnTo>
                  <a:pt x="661064" y="2335500"/>
                </a:lnTo>
                <a:lnTo>
                  <a:pt x="589181" y="2406935"/>
                </a:lnTo>
                <a:lnTo>
                  <a:pt x="455784" y="2512113"/>
                </a:lnTo>
                <a:lnTo>
                  <a:pt x="309482" y="2614417"/>
                </a:lnTo>
                <a:lnTo>
                  <a:pt x="314086" y="2688075"/>
                </a:lnTo>
                <a:lnTo>
                  <a:pt x="239336" y="2713640"/>
                </a:lnTo>
                <a:close/>
              </a:path>
              <a:path w="1489075" h="2804160">
                <a:moveTo>
                  <a:pt x="413275" y="81"/>
                </a:moveTo>
                <a:lnTo>
                  <a:pt x="591412" y="24"/>
                </a:lnTo>
                <a:lnTo>
                  <a:pt x="578696" y="159"/>
                </a:lnTo>
                <a:lnTo>
                  <a:pt x="438748" y="557"/>
                </a:lnTo>
                <a:lnTo>
                  <a:pt x="440568" y="29674"/>
                </a:lnTo>
                <a:lnTo>
                  <a:pt x="413275" y="81"/>
                </a:lnTo>
                <a:close/>
              </a:path>
              <a:path w="1489075" h="2804160">
                <a:moveTo>
                  <a:pt x="5079" y="983053"/>
                </a:moveTo>
                <a:lnTo>
                  <a:pt x="82548" y="1019813"/>
                </a:lnTo>
                <a:lnTo>
                  <a:pt x="272199" y="1203806"/>
                </a:lnTo>
                <a:lnTo>
                  <a:pt x="395500" y="1344252"/>
                </a:lnTo>
                <a:lnTo>
                  <a:pt x="505892" y="1481606"/>
                </a:lnTo>
                <a:lnTo>
                  <a:pt x="590581" y="1615126"/>
                </a:lnTo>
                <a:lnTo>
                  <a:pt x="649496" y="1743347"/>
                </a:lnTo>
                <a:lnTo>
                  <a:pt x="680036" y="1824786"/>
                </a:lnTo>
                <a:lnTo>
                  <a:pt x="710316" y="1902049"/>
                </a:lnTo>
                <a:lnTo>
                  <a:pt x="719280" y="2045445"/>
                </a:lnTo>
                <a:lnTo>
                  <a:pt x="698638" y="2122337"/>
                </a:lnTo>
                <a:lnTo>
                  <a:pt x="685155" y="1906670"/>
                </a:lnTo>
                <a:lnTo>
                  <a:pt x="667643" y="1830086"/>
                </a:lnTo>
                <a:lnTo>
                  <a:pt x="637190" y="1750052"/>
                </a:lnTo>
                <a:lnTo>
                  <a:pt x="578398" y="1623802"/>
                </a:lnTo>
                <a:lnTo>
                  <a:pt x="493815" y="1492070"/>
                </a:lnTo>
                <a:lnTo>
                  <a:pt x="383531" y="1356346"/>
                </a:lnTo>
                <a:lnTo>
                  <a:pt x="260317" y="1217325"/>
                </a:lnTo>
                <a:lnTo>
                  <a:pt x="70930" y="1037527"/>
                </a:lnTo>
                <a:lnTo>
                  <a:pt x="5079" y="983053"/>
                </a:lnTo>
                <a:close/>
              </a:path>
              <a:path w="1489075" h="2804160">
                <a:moveTo>
                  <a:pt x="164585" y="2739205"/>
                </a:moveTo>
                <a:lnTo>
                  <a:pt x="159751" y="2661870"/>
                </a:lnTo>
                <a:lnTo>
                  <a:pt x="305808" y="2555659"/>
                </a:lnTo>
                <a:lnTo>
                  <a:pt x="439050" y="2447990"/>
                </a:lnTo>
                <a:lnTo>
                  <a:pt x="510891" y="2375881"/>
                </a:lnTo>
                <a:lnTo>
                  <a:pt x="582657" y="2302570"/>
                </a:lnTo>
                <a:lnTo>
                  <a:pt x="628992" y="2229561"/>
                </a:lnTo>
                <a:lnTo>
                  <a:pt x="662566" y="2155980"/>
                </a:lnTo>
                <a:lnTo>
                  <a:pt x="683375" y="2081747"/>
                </a:lnTo>
                <a:lnTo>
                  <a:pt x="692762" y="2028347"/>
                </a:lnTo>
                <a:lnTo>
                  <a:pt x="698638" y="2122337"/>
                </a:lnTo>
                <a:lnTo>
                  <a:pt x="665198" y="2198072"/>
                </a:lnTo>
                <a:lnTo>
                  <a:pt x="631646" y="2272012"/>
                </a:lnTo>
                <a:lnTo>
                  <a:pt x="572641" y="2345897"/>
                </a:lnTo>
                <a:lnTo>
                  <a:pt x="500867" y="2419089"/>
                </a:lnTo>
                <a:lnTo>
                  <a:pt x="380380" y="2527226"/>
                </a:lnTo>
                <a:lnTo>
                  <a:pt x="234387" y="2634480"/>
                </a:lnTo>
                <a:lnTo>
                  <a:pt x="239336" y="2713640"/>
                </a:lnTo>
                <a:lnTo>
                  <a:pt x="164585" y="2739205"/>
                </a:lnTo>
                <a:close/>
              </a:path>
              <a:path w="1489075" h="2804160">
                <a:moveTo>
                  <a:pt x="4870" y="1188217"/>
                </a:moveTo>
                <a:lnTo>
                  <a:pt x="109133" y="1241529"/>
                </a:lnTo>
                <a:lnTo>
                  <a:pt x="272374" y="1410187"/>
                </a:lnTo>
                <a:lnTo>
                  <a:pt x="382459" y="1542738"/>
                </a:lnTo>
                <a:lnTo>
                  <a:pt x="479547" y="1670934"/>
                </a:lnTo>
                <a:lnTo>
                  <a:pt x="522936" y="1754257"/>
                </a:lnTo>
                <a:lnTo>
                  <a:pt x="566111" y="1834343"/>
                </a:lnTo>
                <a:lnTo>
                  <a:pt x="596393" y="1911655"/>
                </a:lnTo>
                <a:lnTo>
                  <a:pt x="607846" y="2094847"/>
                </a:lnTo>
                <a:lnTo>
                  <a:pt x="597504" y="2132963"/>
                </a:lnTo>
                <a:lnTo>
                  <a:pt x="588557" y="1989859"/>
                </a:lnTo>
                <a:lnTo>
                  <a:pt x="571298" y="1917321"/>
                </a:lnTo>
                <a:lnTo>
                  <a:pt x="541112" y="1841552"/>
                </a:lnTo>
                <a:lnTo>
                  <a:pt x="510697" y="1762125"/>
                </a:lnTo>
                <a:lnTo>
                  <a:pt x="454726" y="1680992"/>
                </a:lnTo>
                <a:lnTo>
                  <a:pt x="370434" y="1553927"/>
                </a:lnTo>
                <a:lnTo>
                  <a:pt x="260497" y="1423154"/>
                </a:lnTo>
                <a:lnTo>
                  <a:pt x="124874" y="1289769"/>
                </a:lnTo>
                <a:lnTo>
                  <a:pt x="4870" y="1188217"/>
                </a:lnTo>
                <a:close/>
              </a:path>
              <a:path w="1489075" h="2804160">
                <a:moveTo>
                  <a:pt x="65087" y="2776007"/>
                </a:moveTo>
                <a:lnTo>
                  <a:pt x="60729" y="2706293"/>
                </a:lnTo>
                <a:lnTo>
                  <a:pt x="157982" y="2633581"/>
                </a:lnTo>
                <a:lnTo>
                  <a:pt x="291136" y="2524508"/>
                </a:lnTo>
                <a:lnTo>
                  <a:pt x="411552" y="2415212"/>
                </a:lnTo>
                <a:lnTo>
                  <a:pt x="470666" y="2343075"/>
                </a:lnTo>
                <a:lnTo>
                  <a:pt x="563450" y="2198873"/>
                </a:lnTo>
                <a:lnTo>
                  <a:pt x="584441" y="2127564"/>
                </a:lnTo>
                <a:lnTo>
                  <a:pt x="592723" y="2056495"/>
                </a:lnTo>
                <a:lnTo>
                  <a:pt x="597504" y="2132963"/>
                </a:lnTo>
                <a:lnTo>
                  <a:pt x="576769" y="2208382"/>
                </a:lnTo>
                <a:lnTo>
                  <a:pt x="543296" y="2283598"/>
                </a:lnTo>
                <a:lnTo>
                  <a:pt x="425490" y="2434629"/>
                </a:lnTo>
                <a:lnTo>
                  <a:pt x="305333" y="2548047"/>
                </a:lnTo>
                <a:lnTo>
                  <a:pt x="159751" y="2661870"/>
                </a:lnTo>
                <a:lnTo>
                  <a:pt x="164585" y="2739205"/>
                </a:lnTo>
                <a:lnTo>
                  <a:pt x="89835" y="2764771"/>
                </a:lnTo>
                <a:lnTo>
                  <a:pt x="65087" y="2776007"/>
                </a:lnTo>
                <a:close/>
              </a:path>
              <a:path w="1489075" h="2804160">
                <a:moveTo>
                  <a:pt x="4674" y="1380205"/>
                </a:moveTo>
                <a:lnTo>
                  <a:pt x="108403" y="1433396"/>
                </a:lnTo>
                <a:lnTo>
                  <a:pt x="230870" y="1560468"/>
                </a:lnTo>
                <a:lnTo>
                  <a:pt x="340448" y="1684925"/>
                </a:lnTo>
                <a:lnTo>
                  <a:pt x="396435" y="1766312"/>
                </a:lnTo>
                <a:lnTo>
                  <a:pt x="439582" y="1845854"/>
                </a:lnTo>
                <a:lnTo>
                  <a:pt x="469861" y="1923103"/>
                </a:lnTo>
                <a:lnTo>
                  <a:pt x="499919" y="1996817"/>
                </a:lnTo>
                <a:lnTo>
                  <a:pt x="509213" y="2145481"/>
                </a:lnTo>
                <a:lnTo>
                  <a:pt x="498894" y="2183976"/>
                </a:lnTo>
                <a:lnTo>
                  <a:pt x="491838" y="2071095"/>
                </a:lnTo>
                <a:lnTo>
                  <a:pt x="456837" y="1918311"/>
                </a:lnTo>
                <a:lnTo>
                  <a:pt x="413659" y="1838277"/>
                </a:lnTo>
                <a:lnTo>
                  <a:pt x="357590" y="1755583"/>
                </a:lnTo>
                <a:lnTo>
                  <a:pt x="301341" y="1669969"/>
                </a:lnTo>
                <a:lnTo>
                  <a:pt x="219587" y="1583534"/>
                </a:lnTo>
                <a:lnTo>
                  <a:pt x="96750" y="1450546"/>
                </a:lnTo>
                <a:lnTo>
                  <a:pt x="4674" y="1380205"/>
                </a:lnTo>
                <a:close/>
              </a:path>
              <a:path w="1489075" h="2804160">
                <a:moveTo>
                  <a:pt x="15620" y="2798466"/>
                </a:moveTo>
                <a:lnTo>
                  <a:pt x="10982" y="2724278"/>
                </a:lnTo>
                <a:lnTo>
                  <a:pt x="143850" y="2611069"/>
                </a:lnTo>
                <a:lnTo>
                  <a:pt x="276295" y="2490654"/>
                </a:lnTo>
                <a:lnTo>
                  <a:pt x="347708" y="2411666"/>
                </a:lnTo>
                <a:lnTo>
                  <a:pt x="406457" y="2333723"/>
                </a:lnTo>
                <a:lnTo>
                  <a:pt x="473317" y="2181938"/>
                </a:lnTo>
                <a:lnTo>
                  <a:pt x="494107" y="2107405"/>
                </a:lnTo>
                <a:lnTo>
                  <a:pt x="498894" y="2183976"/>
                </a:lnTo>
                <a:lnTo>
                  <a:pt x="465591" y="2261901"/>
                </a:lnTo>
                <a:lnTo>
                  <a:pt x="419623" y="2340781"/>
                </a:lnTo>
                <a:lnTo>
                  <a:pt x="360988" y="2420580"/>
                </a:lnTo>
                <a:lnTo>
                  <a:pt x="289683" y="2501261"/>
                </a:lnTo>
                <a:lnTo>
                  <a:pt x="205706" y="2582789"/>
                </a:lnTo>
                <a:lnTo>
                  <a:pt x="60729" y="2706293"/>
                </a:lnTo>
                <a:lnTo>
                  <a:pt x="65087" y="2776007"/>
                </a:lnTo>
                <a:lnTo>
                  <a:pt x="15620" y="2798466"/>
                </a:lnTo>
                <a:close/>
              </a:path>
              <a:path w="1489075" h="2804160">
                <a:moveTo>
                  <a:pt x="4488" y="1561808"/>
                </a:moveTo>
                <a:lnTo>
                  <a:pt x="4516" y="1534590"/>
                </a:lnTo>
                <a:lnTo>
                  <a:pt x="93336" y="1599475"/>
                </a:lnTo>
                <a:lnTo>
                  <a:pt x="189053" y="1705757"/>
                </a:lnTo>
                <a:lnTo>
                  <a:pt x="284699" y="1810297"/>
                </a:lnTo>
                <a:lnTo>
                  <a:pt x="342045" y="1914011"/>
                </a:lnTo>
                <a:lnTo>
                  <a:pt x="371709" y="1981427"/>
                </a:lnTo>
                <a:lnTo>
                  <a:pt x="401231" y="2046572"/>
                </a:lnTo>
                <a:lnTo>
                  <a:pt x="407898" y="2153223"/>
                </a:lnTo>
                <a:lnTo>
                  <a:pt x="397576" y="2191663"/>
                </a:lnTo>
                <a:lnTo>
                  <a:pt x="392394" y="2108770"/>
                </a:lnTo>
                <a:lnTo>
                  <a:pt x="376146" y="2052408"/>
                </a:lnTo>
                <a:lnTo>
                  <a:pt x="359616" y="1991540"/>
                </a:lnTo>
                <a:lnTo>
                  <a:pt x="330310" y="1929843"/>
                </a:lnTo>
                <a:lnTo>
                  <a:pt x="273530" y="1835779"/>
                </a:lnTo>
                <a:lnTo>
                  <a:pt x="203964" y="1740727"/>
                </a:lnTo>
                <a:lnTo>
                  <a:pt x="68907" y="1615804"/>
                </a:lnTo>
                <a:lnTo>
                  <a:pt x="4488" y="1561808"/>
                </a:lnTo>
                <a:close/>
              </a:path>
              <a:path w="1489075" h="2804160">
                <a:moveTo>
                  <a:pt x="10907" y="2723078"/>
                </a:moveTo>
                <a:lnTo>
                  <a:pt x="9276" y="2696982"/>
                </a:lnTo>
                <a:lnTo>
                  <a:pt x="33345" y="2675338"/>
                </a:lnTo>
                <a:lnTo>
                  <a:pt x="153045" y="2554609"/>
                </a:lnTo>
                <a:lnTo>
                  <a:pt x="260185" y="2436506"/>
                </a:lnTo>
                <a:lnTo>
                  <a:pt x="306336" y="2360555"/>
                </a:lnTo>
                <a:lnTo>
                  <a:pt x="352556" y="2285692"/>
                </a:lnTo>
                <a:lnTo>
                  <a:pt x="373499" y="2213612"/>
                </a:lnTo>
                <a:lnTo>
                  <a:pt x="381849" y="2143632"/>
                </a:lnTo>
                <a:lnTo>
                  <a:pt x="392394" y="2108770"/>
                </a:lnTo>
                <a:lnTo>
                  <a:pt x="397576" y="2191663"/>
                </a:lnTo>
                <a:lnTo>
                  <a:pt x="376994" y="2269512"/>
                </a:lnTo>
                <a:lnTo>
                  <a:pt x="343812" y="2349343"/>
                </a:lnTo>
                <a:lnTo>
                  <a:pt x="285344" y="2431848"/>
                </a:lnTo>
                <a:lnTo>
                  <a:pt x="214262" y="2516101"/>
                </a:lnTo>
                <a:lnTo>
                  <a:pt x="130558" y="2601992"/>
                </a:lnTo>
                <a:lnTo>
                  <a:pt x="10907" y="2723078"/>
                </a:lnTo>
                <a:close/>
              </a:path>
              <a:path w="1489075" h="2804160">
                <a:moveTo>
                  <a:pt x="4063" y="1978070"/>
                </a:moveTo>
                <a:lnTo>
                  <a:pt x="4447" y="1602432"/>
                </a:lnTo>
                <a:lnTo>
                  <a:pt x="10405" y="1697735"/>
                </a:lnTo>
                <a:lnTo>
                  <a:pt x="37513" y="1724274"/>
                </a:lnTo>
                <a:lnTo>
                  <a:pt x="145578" y="1824519"/>
                </a:lnTo>
                <a:lnTo>
                  <a:pt x="200681" y="1891751"/>
                </a:lnTo>
                <a:lnTo>
                  <a:pt x="243044" y="1958767"/>
                </a:lnTo>
                <a:lnTo>
                  <a:pt x="272644" y="2025149"/>
                </a:lnTo>
                <a:lnTo>
                  <a:pt x="302171" y="2089784"/>
                </a:lnTo>
                <a:lnTo>
                  <a:pt x="309039" y="2199648"/>
                </a:lnTo>
                <a:lnTo>
                  <a:pt x="298707" y="2238509"/>
                </a:lnTo>
                <a:lnTo>
                  <a:pt x="292934" y="2146165"/>
                </a:lnTo>
                <a:lnTo>
                  <a:pt x="275076" y="2064049"/>
                </a:lnTo>
                <a:lnTo>
                  <a:pt x="216509" y="1941396"/>
                </a:lnTo>
                <a:lnTo>
                  <a:pt x="52600" y="1762057"/>
                </a:lnTo>
                <a:lnTo>
                  <a:pt x="12003" y="1723297"/>
                </a:lnTo>
                <a:lnTo>
                  <a:pt x="7262" y="1851009"/>
                </a:lnTo>
                <a:lnTo>
                  <a:pt x="8829" y="1876087"/>
                </a:lnTo>
                <a:lnTo>
                  <a:pt x="4063" y="1978070"/>
                </a:lnTo>
                <a:close/>
              </a:path>
              <a:path w="1489075" h="2804160">
                <a:moveTo>
                  <a:pt x="8598" y="2686138"/>
                </a:moveTo>
                <a:lnTo>
                  <a:pt x="6993" y="2660464"/>
                </a:lnTo>
                <a:lnTo>
                  <a:pt x="113537" y="2533273"/>
                </a:lnTo>
                <a:lnTo>
                  <a:pt x="184645" y="2449446"/>
                </a:lnTo>
                <a:lnTo>
                  <a:pt x="230522" y="2369105"/>
                </a:lnTo>
                <a:lnTo>
                  <a:pt x="263854" y="2291650"/>
                </a:lnTo>
                <a:lnTo>
                  <a:pt x="295112" y="2181001"/>
                </a:lnTo>
                <a:lnTo>
                  <a:pt x="298707" y="2238509"/>
                </a:lnTo>
                <a:lnTo>
                  <a:pt x="288441" y="2277849"/>
                </a:lnTo>
                <a:lnTo>
                  <a:pt x="255340" y="2358998"/>
                </a:lnTo>
                <a:lnTo>
                  <a:pt x="209693" y="2443015"/>
                </a:lnTo>
                <a:lnTo>
                  <a:pt x="151488" y="2529702"/>
                </a:lnTo>
                <a:lnTo>
                  <a:pt x="68038" y="2619658"/>
                </a:lnTo>
                <a:lnTo>
                  <a:pt x="8598" y="2686138"/>
                </a:lnTo>
                <a:close/>
              </a:path>
              <a:path w="1489075" h="2804160">
                <a:moveTo>
                  <a:pt x="9234" y="1882554"/>
                </a:moveTo>
                <a:lnTo>
                  <a:pt x="47458" y="1883351"/>
                </a:lnTo>
                <a:lnTo>
                  <a:pt x="102205" y="1944902"/>
                </a:lnTo>
                <a:lnTo>
                  <a:pt x="186324" y="2069193"/>
                </a:lnTo>
                <a:lnTo>
                  <a:pt x="203069" y="2133511"/>
                </a:lnTo>
                <a:lnTo>
                  <a:pt x="217880" y="2166881"/>
                </a:lnTo>
                <a:lnTo>
                  <a:pt x="220076" y="2202005"/>
                </a:lnTo>
                <a:lnTo>
                  <a:pt x="209654" y="2238842"/>
                </a:lnTo>
                <a:lnTo>
                  <a:pt x="211962" y="2275769"/>
                </a:lnTo>
                <a:lnTo>
                  <a:pt x="200878" y="2302007"/>
                </a:lnTo>
                <a:lnTo>
                  <a:pt x="190743" y="2139889"/>
                </a:lnTo>
                <a:lnTo>
                  <a:pt x="176026" y="2108026"/>
                </a:lnTo>
                <a:lnTo>
                  <a:pt x="132438" y="2021426"/>
                </a:lnTo>
                <a:lnTo>
                  <a:pt x="90732" y="1964928"/>
                </a:lnTo>
                <a:lnTo>
                  <a:pt x="9234" y="1882554"/>
                </a:lnTo>
                <a:close/>
              </a:path>
              <a:path w="1489075" h="2804160">
                <a:moveTo>
                  <a:pt x="3220" y="2804097"/>
                </a:moveTo>
                <a:lnTo>
                  <a:pt x="3425" y="2603380"/>
                </a:lnTo>
                <a:lnTo>
                  <a:pt x="26962" y="2573245"/>
                </a:lnTo>
                <a:lnTo>
                  <a:pt x="97774" y="2484679"/>
                </a:lnTo>
                <a:lnTo>
                  <a:pt x="143410" y="2400481"/>
                </a:lnTo>
                <a:lnTo>
                  <a:pt x="176566" y="2320210"/>
                </a:lnTo>
                <a:lnTo>
                  <a:pt x="197265" y="2244213"/>
                </a:lnTo>
                <a:lnTo>
                  <a:pt x="200878" y="2302007"/>
                </a:lnTo>
                <a:lnTo>
                  <a:pt x="178709" y="2354484"/>
                </a:lnTo>
                <a:lnTo>
                  <a:pt x="145646" y="2436248"/>
                </a:lnTo>
                <a:lnTo>
                  <a:pt x="87403" y="2522327"/>
                </a:lnTo>
                <a:lnTo>
                  <a:pt x="5357" y="2634292"/>
                </a:lnTo>
                <a:lnTo>
                  <a:pt x="15620" y="2798466"/>
                </a:lnTo>
                <a:lnTo>
                  <a:pt x="3220" y="2804097"/>
                </a:lnTo>
                <a:close/>
              </a:path>
              <a:path w="1489075" h="2804160">
                <a:moveTo>
                  <a:pt x="832" y="526863"/>
                </a:moveTo>
                <a:lnTo>
                  <a:pt x="1019" y="326302"/>
                </a:lnTo>
                <a:lnTo>
                  <a:pt x="5746" y="330112"/>
                </a:lnTo>
                <a:lnTo>
                  <a:pt x="5541" y="530705"/>
                </a:lnTo>
                <a:lnTo>
                  <a:pt x="832" y="526863"/>
                </a:lnTo>
                <a:close/>
              </a:path>
              <a:path w="1489075" h="2804160">
                <a:moveTo>
                  <a:pt x="3982" y="2057342"/>
                </a:moveTo>
                <a:lnTo>
                  <a:pt x="4044" y="1996638"/>
                </a:lnTo>
                <a:lnTo>
                  <a:pt x="58010" y="2052147"/>
                </a:lnTo>
                <a:lnTo>
                  <a:pt x="99865" y="2111028"/>
                </a:lnTo>
                <a:lnTo>
                  <a:pt x="114636" y="2143758"/>
                </a:lnTo>
                <a:lnTo>
                  <a:pt x="123867" y="2291410"/>
                </a:lnTo>
                <a:lnTo>
                  <a:pt x="113730" y="2332807"/>
                </a:lnTo>
                <a:lnTo>
                  <a:pt x="106478" y="2216799"/>
                </a:lnTo>
                <a:lnTo>
                  <a:pt x="90652" y="2167197"/>
                </a:lnTo>
                <a:lnTo>
                  <a:pt x="75029" y="2120835"/>
                </a:lnTo>
                <a:lnTo>
                  <a:pt x="60476" y="2091585"/>
                </a:lnTo>
                <a:lnTo>
                  <a:pt x="18730" y="2034464"/>
                </a:lnTo>
                <a:lnTo>
                  <a:pt x="5288" y="2022994"/>
                </a:lnTo>
                <a:lnTo>
                  <a:pt x="3982" y="2057342"/>
                </a:lnTo>
                <a:close/>
              </a:path>
              <a:path w="1489075" h="2804160">
                <a:moveTo>
                  <a:pt x="1642" y="743366"/>
                </a:moveTo>
                <a:lnTo>
                  <a:pt x="2356" y="551242"/>
                </a:lnTo>
                <a:lnTo>
                  <a:pt x="5518" y="553547"/>
                </a:lnTo>
                <a:lnTo>
                  <a:pt x="5323" y="744745"/>
                </a:lnTo>
                <a:lnTo>
                  <a:pt x="1642" y="743366"/>
                </a:lnTo>
                <a:close/>
              </a:path>
              <a:path w="1489075" h="2804160">
                <a:moveTo>
                  <a:pt x="13133" y="2555581"/>
                </a:moveTo>
                <a:lnTo>
                  <a:pt x="10954" y="2520726"/>
                </a:lnTo>
                <a:lnTo>
                  <a:pt x="21719" y="2489377"/>
                </a:lnTo>
                <a:lnTo>
                  <a:pt x="67331" y="2404793"/>
                </a:lnTo>
                <a:lnTo>
                  <a:pt x="87845" y="2325844"/>
                </a:lnTo>
                <a:lnTo>
                  <a:pt x="108641" y="2251399"/>
                </a:lnTo>
                <a:lnTo>
                  <a:pt x="113730" y="2332807"/>
                </a:lnTo>
                <a:lnTo>
                  <a:pt x="103593" y="2374205"/>
                </a:lnTo>
                <a:lnTo>
                  <a:pt x="58241" y="2462933"/>
                </a:lnTo>
                <a:lnTo>
                  <a:pt x="13133" y="2555581"/>
                </a:lnTo>
                <a:close/>
              </a:path>
              <a:path w="1489075" h="2804160">
                <a:moveTo>
                  <a:pt x="2358" y="958372"/>
                </a:moveTo>
                <a:lnTo>
                  <a:pt x="3234" y="768826"/>
                </a:lnTo>
                <a:lnTo>
                  <a:pt x="5297" y="770365"/>
                </a:lnTo>
                <a:lnTo>
                  <a:pt x="5102" y="960475"/>
                </a:lnTo>
                <a:lnTo>
                  <a:pt x="2358" y="958372"/>
                </a:lnTo>
                <a:close/>
              </a:path>
              <a:path w="1489075" h="2804160">
                <a:moveTo>
                  <a:pt x="2321" y="1161329"/>
                </a:moveTo>
                <a:lnTo>
                  <a:pt x="3837" y="982025"/>
                </a:lnTo>
                <a:lnTo>
                  <a:pt x="5079" y="983053"/>
                </a:lnTo>
                <a:lnTo>
                  <a:pt x="4895" y="1163262"/>
                </a:lnTo>
                <a:lnTo>
                  <a:pt x="2321" y="1161329"/>
                </a:lnTo>
                <a:close/>
              </a:path>
              <a:path w="1489075" h="2804160">
                <a:moveTo>
                  <a:pt x="1675" y="1354542"/>
                </a:moveTo>
                <a:lnTo>
                  <a:pt x="3954" y="1187441"/>
                </a:lnTo>
                <a:lnTo>
                  <a:pt x="4870" y="1188217"/>
                </a:lnTo>
                <a:lnTo>
                  <a:pt x="4698" y="1356775"/>
                </a:lnTo>
                <a:lnTo>
                  <a:pt x="1675" y="1354542"/>
                </a:lnTo>
                <a:close/>
              </a:path>
              <a:path w="1489075" h="2804160">
                <a:moveTo>
                  <a:pt x="0" y="1531291"/>
                </a:moveTo>
                <a:lnTo>
                  <a:pt x="3209" y="1379086"/>
                </a:lnTo>
                <a:lnTo>
                  <a:pt x="4674" y="1380205"/>
                </a:lnTo>
                <a:lnTo>
                  <a:pt x="4516" y="1534590"/>
                </a:lnTo>
                <a:lnTo>
                  <a:pt x="0" y="1531291"/>
                </a:lnTo>
                <a:close/>
              </a:path>
              <a:path w="1489075" h="2804160">
                <a:moveTo>
                  <a:pt x="4447" y="1602432"/>
                </a:moveTo>
                <a:lnTo>
                  <a:pt x="1765" y="1559525"/>
                </a:lnTo>
                <a:lnTo>
                  <a:pt x="4488" y="1561808"/>
                </a:lnTo>
                <a:lnTo>
                  <a:pt x="4447" y="1602432"/>
                </a:lnTo>
                <a:close/>
              </a:path>
              <a:path w="1489075" h="2804160">
                <a:moveTo>
                  <a:pt x="3466" y="2562633"/>
                </a:moveTo>
                <a:lnTo>
                  <a:pt x="3691" y="2342289"/>
                </a:lnTo>
                <a:lnTo>
                  <a:pt x="11578" y="2327159"/>
                </a:lnTo>
                <a:lnTo>
                  <a:pt x="19772" y="2254676"/>
                </a:lnTo>
                <a:lnTo>
                  <a:pt x="15434" y="2185278"/>
                </a:lnTo>
                <a:lnTo>
                  <a:pt x="30290" y="2219372"/>
                </a:lnTo>
                <a:lnTo>
                  <a:pt x="34964" y="2294139"/>
                </a:lnTo>
                <a:lnTo>
                  <a:pt x="14672" y="2376644"/>
                </a:lnTo>
                <a:lnTo>
                  <a:pt x="4675" y="2420286"/>
                </a:lnTo>
                <a:lnTo>
                  <a:pt x="13133" y="2555581"/>
                </a:lnTo>
                <a:lnTo>
                  <a:pt x="3466" y="2562633"/>
                </a:lnTo>
                <a:close/>
              </a:path>
              <a:path w="1489075" h="2804160">
                <a:moveTo>
                  <a:pt x="3613" y="1996194"/>
                </a:moveTo>
                <a:lnTo>
                  <a:pt x="3386" y="1992560"/>
                </a:lnTo>
                <a:lnTo>
                  <a:pt x="4063" y="1978070"/>
                </a:lnTo>
                <a:lnTo>
                  <a:pt x="4044" y="1996638"/>
                </a:lnTo>
                <a:lnTo>
                  <a:pt x="3613" y="1996194"/>
                </a:lnTo>
                <a:close/>
              </a:path>
              <a:path w="1489075" h="2804160">
                <a:moveTo>
                  <a:pt x="3824" y="2211782"/>
                </a:moveTo>
                <a:lnTo>
                  <a:pt x="3887" y="2150242"/>
                </a:lnTo>
                <a:lnTo>
                  <a:pt x="13363" y="2152156"/>
                </a:lnTo>
                <a:lnTo>
                  <a:pt x="19772" y="2254676"/>
                </a:lnTo>
                <a:lnTo>
                  <a:pt x="5019" y="2222239"/>
                </a:lnTo>
                <a:lnTo>
                  <a:pt x="3985" y="2205689"/>
                </a:lnTo>
                <a:lnTo>
                  <a:pt x="3824" y="2211782"/>
                </a:lnTo>
                <a:close/>
              </a:path>
              <a:path w="1489075" h="2804160">
                <a:moveTo>
                  <a:pt x="475" y="2149553"/>
                </a:moveTo>
                <a:lnTo>
                  <a:pt x="3982" y="2057342"/>
                </a:lnTo>
                <a:lnTo>
                  <a:pt x="3887" y="2150242"/>
                </a:lnTo>
                <a:lnTo>
                  <a:pt x="475" y="2149553"/>
                </a:lnTo>
                <a:close/>
              </a:path>
              <a:path w="1489075" h="2804160">
                <a:moveTo>
                  <a:pt x="216" y="2348955"/>
                </a:moveTo>
                <a:lnTo>
                  <a:pt x="3824" y="2211782"/>
                </a:lnTo>
                <a:lnTo>
                  <a:pt x="3691" y="2342289"/>
                </a:lnTo>
                <a:lnTo>
                  <a:pt x="216" y="2348955"/>
                </a:lnTo>
                <a:close/>
              </a:path>
              <a:path w="1489075" h="2804160">
                <a:moveTo>
                  <a:pt x="3425" y="2603380"/>
                </a:moveTo>
                <a:lnTo>
                  <a:pt x="990" y="2564439"/>
                </a:lnTo>
                <a:lnTo>
                  <a:pt x="3466" y="2562633"/>
                </a:lnTo>
                <a:lnTo>
                  <a:pt x="3425" y="2603380"/>
                </a:lnTo>
                <a:close/>
              </a:path>
            </a:pathLst>
          </a:custGeom>
          <a:solidFill>
            <a:srgbClr val="FFFFFF">
              <a:alpha val="53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22758" y="6311140"/>
            <a:ext cx="5464593" cy="397580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62652" y="1776690"/>
            <a:ext cx="3124199" cy="38671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486258" y="1776690"/>
            <a:ext cx="3771899" cy="37718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862652" y="7117944"/>
            <a:ext cx="7962899" cy="236219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96896" y="1392978"/>
            <a:ext cx="2940050" cy="557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550" spc="-254" dirty="0"/>
              <a:t>4.</a:t>
            </a:r>
            <a:r>
              <a:rPr sz="3550" spc="-425" dirty="0"/>
              <a:t> </a:t>
            </a:r>
            <a:r>
              <a:rPr sz="3550" spc="-10" dirty="0"/>
              <a:t>Skill</a:t>
            </a:r>
            <a:r>
              <a:rPr sz="3550" spc="-420" dirty="0"/>
              <a:t> </a:t>
            </a:r>
            <a:r>
              <a:rPr sz="3550" spc="-20" dirty="0"/>
              <a:t>Logic</a:t>
            </a:r>
            <a:endParaRPr sz="3550" dirty="0">
              <a:latin typeface="SimSun-ExtB"/>
              <a:cs typeface="SimSun-ExtB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47721" y="2512799"/>
            <a:ext cx="104775" cy="1047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47721" y="3331949"/>
            <a:ext cx="104775" cy="1047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47721" y="4560675"/>
            <a:ext cx="104775" cy="1047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47721" y="5379824"/>
            <a:ext cx="104775" cy="104774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596896" y="1893014"/>
            <a:ext cx="8613904" cy="8104398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2350" b="1" spc="170" dirty="0">
                <a:solidFill>
                  <a:srgbClr val="FFFFFF"/>
                </a:solidFill>
                <a:latin typeface="Calibri"/>
                <a:cs typeface="Calibri"/>
              </a:rPr>
              <a:t>How</a:t>
            </a:r>
            <a:r>
              <a:rPr sz="2350" b="1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50" b="1" spc="18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350" b="1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50" b="1" spc="140" dirty="0">
                <a:solidFill>
                  <a:srgbClr val="FFFFFF"/>
                </a:solidFill>
                <a:latin typeface="Calibri"/>
                <a:cs typeface="Calibri"/>
              </a:rPr>
              <a:t>Works</a:t>
            </a:r>
            <a:r>
              <a:rPr sz="2350" spc="14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lang="en-US" sz="2350" dirty="0">
              <a:latin typeface="Calibri"/>
              <a:cs typeface="Calibri"/>
            </a:endParaRPr>
          </a:p>
          <a:p>
            <a:pPr marL="519430" marR="314960">
              <a:lnSpc>
                <a:spcPts val="3229"/>
              </a:lnSpc>
              <a:spcBef>
                <a:spcPts val="170"/>
              </a:spcBef>
            </a:pPr>
            <a:r>
              <a:rPr lang="en-US" sz="23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Uses</a:t>
            </a:r>
            <a:r>
              <a:rPr lang="en-US" sz="235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US" sz="23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Natural</a:t>
            </a:r>
            <a:r>
              <a:rPr lang="en-US" sz="23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US" sz="23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Language</a:t>
            </a:r>
            <a:r>
              <a:rPr lang="en-US" sz="235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US" sz="23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Processing</a:t>
            </a:r>
            <a:r>
              <a:rPr lang="en-US" sz="235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US" sz="23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(NLP)</a:t>
            </a:r>
            <a:r>
              <a:rPr lang="en-US" sz="23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US" sz="23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lang="en-US" sz="235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US" sz="23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identify </a:t>
            </a:r>
            <a:r>
              <a:rPr lang="en-US" sz="23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skills</a:t>
            </a:r>
            <a:r>
              <a:rPr lang="en-US" sz="235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US" sz="23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lang="en-US" sz="235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US" sz="23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resumes</a:t>
            </a:r>
            <a:r>
              <a:rPr lang="en-US" sz="235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US" sz="23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along</a:t>
            </a:r>
            <a:r>
              <a:rPr lang="en-US" sz="235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US" sz="23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lang="en-US" sz="235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US" sz="23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word</a:t>
            </a:r>
            <a:r>
              <a:rPr lang="en-US" sz="235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US" sz="23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matching.</a:t>
            </a:r>
            <a:endParaRPr lang="en-US" sz="2350" dirty="0">
              <a:latin typeface="Lucida Sans Unicode"/>
              <a:cs typeface="Lucida Sans Unicode"/>
            </a:endParaRPr>
          </a:p>
          <a:p>
            <a:pPr marL="519430">
              <a:lnSpc>
                <a:spcPct val="100000"/>
              </a:lnSpc>
              <a:spcBef>
                <a:spcPts val="225"/>
              </a:spcBef>
            </a:pPr>
            <a:r>
              <a:rPr lang="en-US" sz="23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Matches</a:t>
            </a:r>
            <a:r>
              <a:rPr lang="en-US" sz="23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US" sz="23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skills</a:t>
            </a:r>
            <a:r>
              <a:rPr lang="en-US" sz="23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US" sz="23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even</a:t>
            </a:r>
            <a:r>
              <a:rPr lang="en-US" sz="235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US" sz="23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lang="en-US" sz="23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US" sz="23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different</a:t>
            </a:r>
            <a:r>
              <a:rPr lang="en-US" sz="235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US" sz="23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wordings</a:t>
            </a:r>
            <a:r>
              <a:rPr lang="en-US" sz="23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US" sz="23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(e.g.,</a:t>
            </a:r>
            <a:endParaRPr lang="en-US" sz="2350" dirty="0">
              <a:latin typeface="Lucida Sans Unicode"/>
              <a:cs typeface="Lucida Sans Unicode"/>
            </a:endParaRPr>
          </a:p>
          <a:p>
            <a:pPr marL="519430" marR="523875">
              <a:lnSpc>
                <a:spcPts val="3229"/>
              </a:lnSpc>
              <a:spcBef>
                <a:spcPts val="170"/>
              </a:spcBef>
            </a:pPr>
            <a:r>
              <a:rPr lang="en-US" sz="23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“Machine</a:t>
            </a:r>
            <a:r>
              <a:rPr lang="en-US" sz="235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US" sz="23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Learning”</a:t>
            </a:r>
            <a:r>
              <a:rPr lang="en-US" sz="235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US" sz="23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vs.</a:t>
            </a:r>
            <a:r>
              <a:rPr lang="en-US" sz="235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US" sz="23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“ML”)</a:t>
            </a:r>
            <a:r>
              <a:rPr lang="en-US" sz="235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US" sz="23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using</a:t>
            </a:r>
            <a:r>
              <a:rPr lang="en-US" sz="23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US" sz="235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fuzzy</a:t>
            </a:r>
            <a:r>
              <a:rPr lang="en-US" sz="235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US" sz="23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logic</a:t>
            </a:r>
            <a:r>
              <a:rPr lang="en-US" sz="235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US" sz="23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lang="en-US" sz="23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lemmatization.</a:t>
            </a:r>
            <a:endParaRPr lang="en-US" sz="2350" dirty="0">
              <a:latin typeface="Lucida Sans Unicode"/>
              <a:cs typeface="Lucida Sans Unicode"/>
            </a:endParaRPr>
          </a:p>
          <a:p>
            <a:pPr marL="519430">
              <a:lnSpc>
                <a:spcPct val="100000"/>
              </a:lnSpc>
              <a:spcBef>
                <a:spcPts val="225"/>
              </a:spcBef>
            </a:pPr>
            <a:r>
              <a:rPr lang="en-US" sz="23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Groups</a:t>
            </a:r>
            <a:r>
              <a:rPr lang="en-US" sz="23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US" sz="23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skills</a:t>
            </a:r>
            <a:r>
              <a:rPr lang="en-US" sz="23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US" sz="23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into</a:t>
            </a:r>
            <a:r>
              <a:rPr lang="en-US" sz="23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US" sz="23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categories</a:t>
            </a:r>
            <a:r>
              <a:rPr lang="en-US" sz="23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US" sz="235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(e.g.,</a:t>
            </a:r>
            <a:r>
              <a:rPr lang="en-US" sz="23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US" sz="23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Programming,</a:t>
            </a:r>
            <a:endParaRPr lang="en-US" sz="2350" dirty="0">
              <a:latin typeface="Lucida Sans Unicode"/>
              <a:cs typeface="Lucida Sans Unicode"/>
            </a:endParaRPr>
          </a:p>
          <a:p>
            <a:pPr marL="519430">
              <a:lnSpc>
                <a:spcPct val="100000"/>
              </a:lnSpc>
              <a:spcBef>
                <a:spcPts val="405"/>
              </a:spcBef>
            </a:pPr>
            <a:r>
              <a:rPr lang="en-US" sz="23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Electronics).</a:t>
            </a:r>
            <a:endParaRPr lang="en-US" sz="2350" dirty="0">
              <a:latin typeface="Lucida Sans Unicode"/>
              <a:cs typeface="Lucida Sans Unicode"/>
            </a:endParaRPr>
          </a:p>
          <a:p>
            <a:pPr marL="519430">
              <a:lnSpc>
                <a:spcPct val="100000"/>
              </a:lnSpc>
              <a:spcBef>
                <a:spcPts val="405"/>
              </a:spcBef>
            </a:pPr>
            <a:r>
              <a:rPr lang="en-US" sz="23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Suggests</a:t>
            </a:r>
            <a:r>
              <a:rPr lang="en-US" sz="23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US" sz="23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learning</a:t>
            </a:r>
            <a:r>
              <a:rPr lang="en-US" sz="23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US" sz="23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resources</a:t>
            </a:r>
            <a:r>
              <a:rPr lang="en-US" sz="23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US" sz="23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lang="en-US" sz="23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US" sz="23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missing</a:t>
            </a:r>
            <a:r>
              <a:rPr lang="en-US" sz="23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US" sz="23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skills.</a:t>
            </a:r>
            <a:endParaRPr lang="en-US" sz="2350" dirty="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795"/>
              </a:spcBef>
            </a:pPr>
            <a:endParaRPr lang="en-IN" sz="2350" dirty="0">
              <a:latin typeface="Lucida Sans Unicode"/>
              <a:cs typeface="Lucida Sans Unicode"/>
            </a:endParaRPr>
          </a:p>
          <a:p>
            <a:pPr marL="158750">
              <a:lnSpc>
                <a:spcPct val="100000"/>
              </a:lnSpc>
              <a:spcBef>
                <a:spcPts val="5"/>
              </a:spcBef>
            </a:pPr>
            <a:r>
              <a:rPr sz="3500" spc="835" dirty="0">
                <a:solidFill>
                  <a:srgbClr val="FFFFFF"/>
                </a:solidFill>
                <a:latin typeface="Trebuchet MS"/>
                <a:cs typeface="Trebuchet MS"/>
              </a:rPr>
              <a:t>5.</a:t>
            </a:r>
            <a:r>
              <a:rPr sz="3500" spc="-4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spc="145" dirty="0">
                <a:solidFill>
                  <a:srgbClr val="FFFFFF"/>
                </a:solidFill>
                <a:latin typeface="Trebuchet MS"/>
                <a:cs typeface="Trebuchet MS"/>
              </a:rPr>
              <a:t>API</a:t>
            </a:r>
            <a:r>
              <a:rPr sz="3500" spc="-4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spc="-10" dirty="0">
                <a:solidFill>
                  <a:srgbClr val="FFFFFF"/>
                </a:solidFill>
                <a:latin typeface="Trebuchet MS"/>
                <a:cs typeface="Trebuchet MS"/>
              </a:rPr>
              <a:t>Development</a:t>
            </a:r>
            <a:endParaRPr sz="35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sz="2100" b="1" spc="240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2100" b="1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b="1" spc="100" dirty="0">
                <a:solidFill>
                  <a:srgbClr val="FFFFFF"/>
                </a:solidFill>
                <a:latin typeface="Calibri"/>
                <a:cs typeface="Calibri"/>
              </a:rPr>
              <a:t>Features:</a:t>
            </a:r>
            <a:endParaRPr lang="en-US" sz="2100" b="1" spc="100" dirty="0">
              <a:solidFill>
                <a:srgbClr val="FFFFFF"/>
              </a:solidFill>
              <a:latin typeface="Calibri"/>
              <a:cs typeface="Calibri"/>
            </a:endParaRPr>
          </a:p>
          <a:p>
            <a:pPr marL="953770" marR="1765935" indent="-342900">
              <a:lnSpc>
                <a:spcPct val="116100"/>
              </a:lnSpc>
              <a:buClr>
                <a:schemeClr val="bg1"/>
              </a:buClr>
              <a:buFont typeface="Symbol" panose="05050102010706020507" pitchFamily="18" charset="2"/>
              <a:buChar char="·"/>
            </a:pPr>
            <a:r>
              <a:rPr lang="en-US" sz="2100" dirty="0">
                <a:solidFill>
                  <a:srgbClr val="FFFFFF"/>
                </a:solidFill>
                <a:latin typeface="Lucida Sans Unicode"/>
                <a:cs typeface="Lucida Sans Unicode"/>
              </a:rPr>
              <a:t>POST</a:t>
            </a:r>
            <a:r>
              <a:rPr lang="en-US" sz="21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US" sz="21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/score:</a:t>
            </a:r>
            <a:r>
              <a:rPr lang="en-US" sz="21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US" sz="21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Submits</a:t>
            </a:r>
            <a:r>
              <a:rPr lang="en-US" sz="21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US" sz="21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lang="en-US" sz="21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US" sz="21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resume</a:t>
            </a:r>
            <a:r>
              <a:rPr lang="en-US" sz="21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US" sz="21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lang="en-US" sz="21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US" sz="21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scoring.</a:t>
            </a:r>
          </a:p>
          <a:p>
            <a:pPr marL="953770" marR="1765935" indent="-342900">
              <a:lnSpc>
                <a:spcPct val="116100"/>
              </a:lnSpc>
              <a:buClr>
                <a:schemeClr val="bg1"/>
              </a:buClr>
              <a:buFont typeface="Symbol" panose="05050102010706020507" pitchFamily="18" charset="2"/>
              <a:buChar char="·"/>
            </a:pPr>
            <a:r>
              <a:rPr lang="en-US" sz="21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GET</a:t>
            </a:r>
            <a:r>
              <a:rPr lang="en-US" sz="21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US" sz="21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/health:</a:t>
            </a:r>
            <a:r>
              <a:rPr lang="en-US" sz="21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US" sz="21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Checks</a:t>
            </a:r>
            <a:r>
              <a:rPr lang="en-US" sz="21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US" sz="21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if</a:t>
            </a:r>
            <a:r>
              <a:rPr lang="en-US" sz="21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US" sz="210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lang="en-US" sz="21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US" sz="21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service</a:t>
            </a:r>
            <a:r>
              <a:rPr lang="en-US" sz="21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US" sz="21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lang="en-US" sz="21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US" sz="21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running.</a:t>
            </a:r>
            <a:endParaRPr lang="en-US" sz="2100" dirty="0">
              <a:latin typeface="Lucida Sans Unicode"/>
              <a:cs typeface="Lucida Sans Unicode"/>
            </a:endParaRPr>
          </a:p>
          <a:p>
            <a:pPr marL="953770" marR="1765935" indent="-342900">
              <a:lnSpc>
                <a:spcPct val="116100"/>
              </a:lnSpc>
              <a:buClr>
                <a:schemeClr val="bg1"/>
              </a:buClr>
              <a:buFont typeface="Symbol" panose="05050102010706020507" pitchFamily="18" charset="2"/>
              <a:buChar char="·"/>
            </a:pPr>
            <a:r>
              <a:rPr lang="en-US" sz="21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GET</a:t>
            </a:r>
            <a:r>
              <a:rPr lang="en-US" sz="21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US" sz="21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/version:</a:t>
            </a:r>
            <a:r>
              <a:rPr lang="en-US" sz="21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US" sz="21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Provides</a:t>
            </a:r>
            <a:r>
              <a:rPr lang="en-US" sz="21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US" sz="21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service</a:t>
            </a:r>
            <a:r>
              <a:rPr lang="en-US" sz="21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US" sz="21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details</a:t>
            </a:r>
            <a:r>
              <a:rPr lang="en-US" sz="21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US" sz="21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(e.g.,</a:t>
            </a:r>
            <a:r>
              <a:rPr lang="en-US" sz="21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US" sz="21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version, </a:t>
            </a:r>
            <a:r>
              <a:rPr lang="en-US" sz="21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supported</a:t>
            </a:r>
            <a:r>
              <a:rPr lang="en-US" sz="21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US" sz="21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goals).</a:t>
            </a:r>
            <a:endParaRPr lang="en-US" sz="210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lang="en-US" sz="2100" b="1" spc="175" dirty="0">
                <a:solidFill>
                  <a:srgbClr val="FFFFFF"/>
                </a:solidFill>
                <a:latin typeface="Calibri"/>
                <a:cs typeface="Calibri"/>
              </a:rPr>
              <a:t>Why</a:t>
            </a:r>
            <a:r>
              <a:rPr lang="en-US" sz="2100" b="1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100" b="1" spc="17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lang="en-US" sz="2100" b="1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100" b="1" spc="85" dirty="0">
                <a:solidFill>
                  <a:srgbClr val="FFFFFF"/>
                </a:solidFill>
                <a:latin typeface="Calibri"/>
                <a:cs typeface="Calibri"/>
              </a:rPr>
              <a:t>Matters:</a:t>
            </a:r>
            <a:endParaRPr lang="en-US" sz="2100" b="1" dirty="0">
              <a:latin typeface="Calibri"/>
              <a:cs typeface="Calibri"/>
            </a:endParaRPr>
          </a:p>
          <a:p>
            <a:pPr marL="883920" indent="-342900">
              <a:lnSpc>
                <a:spcPct val="100000"/>
              </a:lnSpc>
              <a:spcBef>
                <a:spcPts val="405"/>
              </a:spcBef>
              <a:buFont typeface="Symbol" panose="05050102010706020507" pitchFamily="18" charset="2"/>
              <a:buChar char="·"/>
            </a:pPr>
            <a:r>
              <a:rPr lang="en-US" sz="21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Easy</a:t>
            </a:r>
            <a:r>
              <a:rPr lang="en-US" sz="21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US" sz="21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lang="en-US" sz="21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US" sz="21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integrate</a:t>
            </a:r>
            <a:r>
              <a:rPr lang="en-US" sz="21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US" sz="21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lang="en-US" sz="21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US" sz="21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job</a:t>
            </a:r>
            <a:r>
              <a:rPr lang="en-US" sz="21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US" sz="21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portals</a:t>
            </a:r>
            <a:r>
              <a:rPr lang="en-US" sz="21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US" sz="2100" dirty="0">
                <a:solidFill>
                  <a:srgbClr val="FFFFFF"/>
                </a:solidFill>
                <a:latin typeface="Lucida Sans Unicode"/>
                <a:cs typeface="Lucida Sans Unicode"/>
              </a:rPr>
              <a:t>or</a:t>
            </a:r>
            <a:r>
              <a:rPr lang="en-US" sz="21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US" sz="21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educational</a:t>
            </a:r>
            <a:r>
              <a:rPr lang="en-US" sz="21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US" sz="21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platforms.</a:t>
            </a:r>
            <a:endParaRPr lang="en-US" sz="210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870"/>
              </a:spcBef>
            </a:pPr>
            <a:endParaRPr sz="2100" b="1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" y="-732"/>
            <a:ext cx="5243041" cy="675045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75159" y="6507382"/>
            <a:ext cx="5312238" cy="377953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94180" y="1028700"/>
            <a:ext cx="3781424" cy="37814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410611" y="5344109"/>
            <a:ext cx="3705224" cy="37052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06367" y="7018053"/>
            <a:ext cx="133350" cy="1333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06367" y="7541928"/>
            <a:ext cx="133350" cy="1333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06367" y="8589678"/>
            <a:ext cx="133350" cy="13334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988867" y="5406439"/>
            <a:ext cx="10260330" cy="3471545"/>
          </a:xfrm>
          <a:prstGeom prst="rect">
            <a:avLst/>
          </a:prstGeom>
        </p:spPr>
        <p:txBody>
          <a:bodyPr vert="horz" wrap="square" lIns="0" tIns="1797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15"/>
              </a:spcBef>
            </a:pPr>
            <a:r>
              <a:rPr sz="3550" spc="860" dirty="0">
                <a:solidFill>
                  <a:srgbClr val="FFFFFF"/>
                </a:solidFill>
                <a:latin typeface="Trebuchet MS"/>
                <a:cs typeface="Trebuchet MS"/>
              </a:rPr>
              <a:t>7</a:t>
            </a:r>
            <a:r>
              <a:rPr lang="en-IN" sz="3550" spc="86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lang="en-IN" sz="3550" spc="-4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IN" sz="3550" spc="-10" dirty="0" err="1">
                <a:solidFill>
                  <a:srgbClr val="FFFFFF"/>
                </a:solidFill>
                <a:latin typeface="Trebuchet MS"/>
                <a:cs typeface="Trebuchet MS"/>
              </a:rPr>
              <a:t>Dockerization</a:t>
            </a:r>
            <a:endParaRPr sz="355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sz="2950" b="1" spc="235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2950" b="1" spc="-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50" b="1" spc="23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950" b="1" spc="-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50" b="1" spc="85" dirty="0">
                <a:solidFill>
                  <a:srgbClr val="FFFFFF"/>
                </a:solidFill>
                <a:latin typeface="Calibri"/>
                <a:cs typeface="Calibri"/>
              </a:rPr>
              <a:t>Means:</a:t>
            </a:r>
            <a:endParaRPr sz="2950" b="1" dirty="0">
              <a:latin typeface="Calibri"/>
              <a:cs typeface="Calibri"/>
            </a:endParaRPr>
          </a:p>
          <a:p>
            <a:pPr marL="746760" marR="1818005">
              <a:lnSpc>
                <a:spcPct val="116500"/>
              </a:lnSpc>
            </a:pPr>
            <a:r>
              <a:rPr sz="29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Packaged</a:t>
            </a:r>
            <a:r>
              <a:rPr sz="295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Docker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easy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deployment. </a:t>
            </a:r>
            <a:r>
              <a:rPr sz="29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Runs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offline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without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external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dependencies.</a:t>
            </a:r>
            <a:endParaRPr sz="295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2950" b="1" spc="229" dirty="0">
                <a:solidFill>
                  <a:srgbClr val="FFFFFF"/>
                </a:solidFill>
                <a:latin typeface="Calibri"/>
                <a:cs typeface="Calibri"/>
              </a:rPr>
              <a:t>Why</a:t>
            </a:r>
            <a:r>
              <a:rPr sz="2950" b="1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50" b="1" spc="185" dirty="0">
                <a:solidFill>
                  <a:srgbClr val="FFFFFF"/>
                </a:solidFill>
                <a:latin typeface="Calibri"/>
                <a:cs typeface="Calibri"/>
              </a:rPr>
              <a:t>Important:</a:t>
            </a:r>
            <a:endParaRPr sz="2950" b="1" dirty="0">
              <a:latin typeface="Calibri"/>
              <a:cs typeface="Calibri"/>
            </a:endParaRPr>
          </a:p>
          <a:p>
            <a:pPr marL="844550">
              <a:lnSpc>
                <a:spcPct val="100000"/>
              </a:lnSpc>
              <a:spcBef>
                <a:spcPts val="585"/>
              </a:spcBef>
            </a:pPr>
            <a:r>
              <a:rPr sz="29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Ensures</a:t>
            </a:r>
            <a:r>
              <a:rPr sz="2950" spc="-1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95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service</a:t>
            </a:r>
            <a:r>
              <a:rPr sz="295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works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consistently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dirty="0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sz="295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dirty="0">
                <a:solidFill>
                  <a:srgbClr val="FFFFFF"/>
                </a:solidFill>
                <a:latin typeface="Lucida Sans Unicode"/>
                <a:cs typeface="Lucida Sans Unicode"/>
              </a:rPr>
              <a:t>any</a:t>
            </a:r>
            <a:r>
              <a:rPr sz="295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system.</a:t>
            </a:r>
            <a:endParaRPr sz="2950" dirty="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853033" y="1076334"/>
            <a:ext cx="3743325" cy="55592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z="3500" spc="-440" dirty="0"/>
              <a:t>6  . </a:t>
            </a:r>
            <a:r>
              <a:rPr sz="3500" spc="-440" dirty="0"/>
              <a:t> </a:t>
            </a:r>
            <a:r>
              <a:rPr sz="3500" spc="-185" dirty="0"/>
              <a:t>Configuration</a:t>
            </a:r>
            <a:endParaRPr sz="3500" dirty="0">
              <a:latin typeface="Webdings"/>
              <a:cs typeface="Webding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151483" y="2484627"/>
            <a:ext cx="123825" cy="1238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151483" y="2979927"/>
            <a:ext cx="123825" cy="12382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151483" y="3970527"/>
            <a:ext cx="123825" cy="123824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b="1" spc="220" dirty="0"/>
              <a:t>Key</a:t>
            </a:r>
            <a:r>
              <a:rPr b="1" spc="-120" dirty="0"/>
              <a:t> </a:t>
            </a:r>
            <a:r>
              <a:rPr b="1" spc="135" dirty="0"/>
              <a:t>Feature:</a:t>
            </a:r>
          </a:p>
          <a:p>
            <a:pPr marL="708660" marR="5080">
              <a:lnSpc>
                <a:spcPct val="116100"/>
              </a:lnSpc>
            </a:pPr>
            <a:r>
              <a:rPr spc="-20" dirty="0">
                <a:latin typeface="Lucida Sans Unicode"/>
                <a:cs typeface="Lucida Sans Unicode"/>
              </a:rPr>
              <a:t>Uses</a:t>
            </a:r>
            <a:r>
              <a:rPr spc="-160" dirty="0">
                <a:latin typeface="Lucida Sans Unicode"/>
                <a:cs typeface="Lucida Sans Unicode"/>
              </a:rPr>
              <a:t> </a:t>
            </a:r>
            <a:r>
              <a:rPr spc="-10" dirty="0">
                <a:latin typeface="Lucida Sans Unicode"/>
                <a:cs typeface="Lucida Sans Unicode"/>
              </a:rPr>
              <a:t>JSON</a:t>
            </a:r>
            <a:r>
              <a:rPr spc="-155" dirty="0">
                <a:latin typeface="Lucida Sans Unicode"/>
                <a:cs typeface="Lucida Sans Unicode"/>
              </a:rPr>
              <a:t> </a:t>
            </a:r>
            <a:r>
              <a:rPr spc="-90" dirty="0">
                <a:latin typeface="Lucida Sans Unicode"/>
                <a:cs typeface="Lucida Sans Unicode"/>
              </a:rPr>
              <a:t>files</a:t>
            </a:r>
            <a:r>
              <a:rPr spc="-155" dirty="0">
                <a:latin typeface="Lucida Sans Unicode"/>
                <a:cs typeface="Lucida Sans Unicode"/>
              </a:rPr>
              <a:t> </a:t>
            </a:r>
            <a:r>
              <a:rPr spc="-60" dirty="0">
                <a:latin typeface="Lucida Sans Unicode"/>
                <a:cs typeface="Lucida Sans Unicode"/>
              </a:rPr>
              <a:t>to</a:t>
            </a:r>
            <a:r>
              <a:rPr spc="-160" dirty="0">
                <a:latin typeface="Lucida Sans Unicode"/>
                <a:cs typeface="Lucida Sans Unicode"/>
              </a:rPr>
              <a:t> </a:t>
            </a:r>
            <a:r>
              <a:rPr spc="-55" dirty="0">
                <a:latin typeface="Lucida Sans Unicode"/>
                <a:cs typeface="Lucida Sans Unicode"/>
              </a:rPr>
              <a:t>define</a:t>
            </a:r>
            <a:r>
              <a:rPr spc="-155" dirty="0">
                <a:latin typeface="Lucida Sans Unicode"/>
                <a:cs typeface="Lucida Sans Unicode"/>
              </a:rPr>
              <a:t> </a:t>
            </a:r>
            <a:r>
              <a:rPr spc="-125" dirty="0">
                <a:latin typeface="Lucida Sans Unicode"/>
                <a:cs typeface="Lucida Sans Unicode"/>
              </a:rPr>
              <a:t>goals,</a:t>
            </a:r>
            <a:r>
              <a:rPr spc="-155" dirty="0">
                <a:latin typeface="Lucida Sans Unicode"/>
                <a:cs typeface="Lucida Sans Unicode"/>
              </a:rPr>
              <a:t> </a:t>
            </a:r>
            <a:r>
              <a:rPr spc="-140" dirty="0">
                <a:latin typeface="Lucida Sans Unicode"/>
                <a:cs typeface="Lucida Sans Unicode"/>
              </a:rPr>
              <a:t>skills,</a:t>
            </a:r>
            <a:r>
              <a:rPr spc="-160" dirty="0">
                <a:latin typeface="Lucida Sans Unicode"/>
                <a:cs typeface="Lucida Sans Unicode"/>
              </a:rPr>
              <a:t> </a:t>
            </a:r>
            <a:r>
              <a:rPr spc="-20" dirty="0">
                <a:latin typeface="Lucida Sans Unicode"/>
                <a:cs typeface="Lucida Sans Unicode"/>
              </a:rPr>
              <a:t>and</a:t>
            </a:r>
            <a:r>
              <a:rPr spc="-155" dirty="0">
                <a:latin typeface="Lucida Sans Unicode"/>
                <a:cs typeface="Lucida Sans Unicode"/>
              </a:rPr>
              <a:t> </a:t>
            </a:r>
            <a:r>
              <a:rPr spc="-60" dirty="0">
                <a:latin typeface="Lucida Sans Unicode"/>
                <a:cs typeface="Lucida Sans Unicode"/>
              </a:rPr>
              <a:t>settings. </a:t>
            </a:r>
            <a:r>
              <a:rPr spc="-100" dirty="0">
                <a:latin typeface="Lucida Sans Unicode"/>
                <a:cs typeface="Lucida Sans Unicode"/>
              </a:rPr>
              <a:t>Allows</a:t>
            </a:r>
            <a:r>
              <a:rPr spc="-140" dirty="0">
                <a:latin typeface="Lucida Sans Unicode"/>
                <a:cs typeface="Lucida Sans Unicode"/>
              </a:rPr>
              <a:t> </a:t>
            </a:r>
            <a:r>
              <a:rPr spc="-45" dirty="0">
                <a:latin typeface="Lucida Sans Unicode"/>
                <a:cs typeface="Lucida Sans Unicode"/>
              </a:rPr>
              <a:t>easy</a:t>
            </a:r>
            <a:r>
              <a:rPr spc="-140" dirty="0">
                <a:latin typeface="Lucida Sans Unicode"/>
                <a:cs typeface="Lucida Sans Unicode"/>
              </a:rPr>
              <a:t> </a:t>
            </a:r>
            <a:r>
              <a:rPr spc="-55" dirty="0">
                <a:latin typeface="Lucida Sans Unicode"/>
                <a:cs typeface="Lucida Sans Unicode"/>
              </a:rPr>
              <a:t>updates</a:t>
            </a:r>
            <a:r>
              <a:rPr spc="-135" dirty="0">
                <a:latin typeface="Lucida Sans Unicode"/>
                <a:cs typeface="Lucida Sans Unicode"/>
              </a:rPr>
              <a:t> </a:t>
            </a:r>
            <a:r>
              <a:rPr spc="-55" dirty="0">
                <a:latin typeface="Lucida Sans Unicode"/>
                <a:cs typeface="Lucida Sans Unicode"/>
              </a:rPr>
              <a:t>without</a:t>
            </a:r>
            <a:r>
              <a:rPr spc="-140" dirty="0">
                <a:latin typeface="Lucida Sans Unicode"/>
                <a:cs typeface="Lucida Sans Unicode"/>
              </a:rPr>
              <a:t> </a:t>
            </a:r>
            <a:r>
              <a:rPr spc="-110" dirty="0">
                <a:latin typeface="Lucida Sans Unicode"/>
                <a:cs typeface="Lucida Sans Unicode"/>
              </a:rPr>
              <a:t>changing</a:t>
            </a:r>
            <a:r>
              <a:rPr spc="-140" dirty="0">
                <a:latin typeface="Lucida Sans Unicode"/>
                <a:cs typeface="Lucida Sans Unicode"/>
              </a:rPr>
              <a:t> </a:t>
            </a:r>
            <a:r>
              <a:rPr spc="-25" dirty="0">
                <a:latin typeface="Lucida Sans Unicode"/>
                <a:cs typeface="Lucida Sans Unicode"/>
              </a:rPr>
              <a:t>the</a:t>
            </a:r>
            <a:r>
              <a:rPr spc="-135" dirty="0">
                <a:latin typeface="Lucida Sans Unicode"/>
                <a:cs typeface="Lucida Sans Unicode"/>
              </a:rPr>
              <a:t> </a:t>
            </a:r>
            <a:r>
              <a:rPr spc="-10" dirty="0">
                <a:latin typeface="Lucida Sans Unicode"/>
                <a:cs typeface="Lucida Sans Unicode"/>
              </a:rPr>
              <a:t>code.</a:t>
            </a: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b="1" spc="140" dirty="0"/>
              <a:t>Benefit:</a:t>
            </a:r>
          </a:p>
          <a:p>
            <a:pPr marL="708660">
              <a:lnSpc>
                <a:spcPct val="100000"/>
              </a:lnSpc>
              <a:spcBef>
                <a:spcPts val="540"/>
              </a:spcBef>
            </a:pPr>
            <a:r>
              <a:rPr spc="-100" dirty="0">
                <a:latin typeface="Lucida Sans Unicode"/>
                <a:cs typeface="Lucida Sans Unicode"/>
              </a:rPr>
              <a:t>Flexible</a:t>
            </a:r>
            <a:r>
              <a:rPr spc="-160" dirty="0">
                <a:latin typeface="Lucida Sans Unicode"/>
                <a:cs typeface="Lucida Sans Unicode"/>
              </a:rPr>
              <a:t> </a:t>
            </a:r>
            <a:r>
              <a:rPr spc="-20" dirty="0">
                <a:latin typeface="Lucida Sans Unicode"/>
                <a:cs typeface="Lucida Sans Unicode"/>
              </a:rPr>
              <a:t>and</a:t>
            </a:r>
            <a:r>
              <a:rPr spc="-155" dirty="0">
                <a:latin typeface="Lucida Sans Unicode"/>
                <a:cs typeface="Lucida Sans Unicode"/>
              </a:rPr>
              <a:t> </a:t>
            </a:r>
            <a:r>
              <a:rPr spc="-65" dirty="0">
                <a:latin typeface="Lucida Sans Unicode"/>
                <a:cs typeface="Lucida Sans Unicode"/>
              </a:rPr>
              <a:t>scalable</a:t>
            </a:r>
            <a:r>
              <a:rPr spc="-155" dirty="0">
                <a:latin typeface="Lucida Sans Unicode"/>
                <a:cs typeface="Lucida Sans Unicode"/>
              </a:rPr>
              <a:t> </a:t>
            </a:r>
            <a:r>
              <a:rPr spc="-50" dirty="0">
                <a:latin typeface="Lucida Sans Unicode"/>
                <a:cs typeface="Lucida Sans Unicode"/>
              </a:rPr>
              <a:t>for</a:t>
            </a:r>
            <a:r>
              <a:rPr spc="-160" dirty="0">
                <a:latin typeface="Lucida Sans Unicode"/>
                <a:cs typeface="Lucida Sans Unicode"/>
              </a:rPr>
              <a:t> </a:t>
            </a:r>
            <a:r>
              <a:rPr spc="-90" dirty="0">
                <a:latin typeface="Lucida Sans Unicode"/>
                <a:cs typeface="Lucida Sans Unicode"/>
              </a:rPr>
              <a:t>adding</a:t>
            </a:r>
            <a:r>
              <a:rPr spc="-155" dirty="0">
                <a:latin typeface="Lucida Sans Unicode"/>
                <a:cs typeface="Lucida Sans Unicode"/>
              </a:rPr>
              <a:t> </a:t>
            </a:r>
            <a:r>
              <a:rPr dirty="0">
                <a:latin typeface="Lucida Sans Unicode"/>
                <a:cs typeface="Lucida Sans Unicode"/>
              </a:rPr>
              <a:t>new</a:t>
            </a:r>
            <a:r>
              <a:rPr spc="-155" dirty="0">
                <a:latin typeface="Lucida Sans Unicode"/>
                <a:cs typeface="Lucida Sans Unicode"/>
              </a:rPr>
              <a:t> </a:t>
            </a:r>
            <a:r>
              <a:rPr spc="-25" dirty="0">
                <a:latin typeface="Lucida Sans Unicode"/>
                <a:cs typeface="Lucida Sans Unicode"/>
              </a:rPr>
              <a:t>career</a:t>
            </a:r>
            <a:r>
              <a:rPr spc="-155" dirty="0">
                <a:latin typeface="Lucida Sans Unicode"/>
                <a:cs typeface="Lucida Sans Unicode"/>
              </a:rPr>
              <a:t> </a:t>
            </a:r>
            <a:r>
              <a:rPr spc="-10" dirty="0">
                <a:latin typeface="Lucida Sans Unicode"/>
                <a:cs typeface="Lucida Sans Unicode"/>
              </a:rPr>
              <a:t>goals.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</TotalTime>
  <Words>711</Words>
  <Application>Microsoft Office PowerPoint</Application>
  <PresentationFormat>Custom</PresentationFormat>
  <Paragraphs>117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SimSun-ExtB</vt:lpstr>
      <vt:lpstr>Bauhaus 93</vt:lpstr>
      <vt:lpstr>Calibri</vt:lpstr>
      <vt:lpstr>Georgia</vt:lpstr>
      <vt:lpstr>Lucida Sans Unicode</vt:lpstr>
      <vt:lpstr>Symbol</vt:lpstr>
      <vt:lpstr>Times New Roman</vt:lpstr>
      <vt:lpstr>Trebuchet MS</vt:lpstr>
      <vt:lpstr>Webdings</vt:lpstr>
      <vt:lpstr>Office Theme</vt:lpstr>
      <vt:lpstr>PowerPoint Presentation</vt:lpstr>
      <vt:lpstr>Prepared By</vt:lpstr>
      <vt:lpstr>PowerPoint Presentation</vt:lpstr>
      <vt:lpstr>INTRODUCTION</vt:lpstr>
      <vt:lpstr>PowerPoint Presentation</vt:lpstr>
      <vt:lpstr> 2.Dataset Preparation</vt:lpstr>
      <vt:lpstr>3. Model Selection and Training</vt:lpstr>
      <vt:lpstr>4. Skill Logic</vt:lpstr>
      <vt:lpstr>6  .  Configuration</vt:lpstr>
      <vt:lpstr>8. Testing - Validation</vt:lpstr>
      <vt:lpstr>PowerPoint Presentation</vt:lpstr>
      <vt:lpstr>1. Scoring a Resume</vt:lpstr>
      <vt:lpstr>2. Missing Skills and Learning Path</vt:lpstr>
      <vt:lpstr>FUTURE SCOPE AND ENHANCEMENTS</vt:lpstr>
      <vt:lpstr>PowerPoint Presentation</vt:lpstr>
      <vt:lpstr>Enhanced Hiring Efficiency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RESUME SCORING MICROSERVICE</dc:title>
  <dc:creator>SOURAV MAHAPATRA</dc:creator>
  <cp:keywords>DAGrSBDw4tw,BAFSyE4CaV4,0</cp:keywords>
  <cp:lastModifiedBy>Sourav Mahapatra</cp:lastModifiedBy>
  <cp:revision>2</cp:revision>
  <dcterms:created xsi:type="dcterms:W3CDTF">2025-06-25T20:45:31Z</dcterms:created>
  <dcterms:modified xsi:type="dcterms:W3CDTF">2025-06-26T10:20:19Z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2025-06-25T00:00:00Z</vt:filetime>
  </property>
  <property fmtid="{D5CDD505-2E9C-101B-9397-08002B2CF9AE}" pid="3" name="Creator">
    <vt:lpwstr>Canva</vt:lpwstr>
  </property>
  <property fmtid="{D5CDD505-2E9C-101B-9397-08002B2CF9AE}" pid="4" name="LastSaved">
    <vt:filetime>2025-06-25T00:00:00Z</vt:filetime>
  </property>
  <property fmtid="{D5CDD505-2E9C-101B-9397-08002B2CF9AE}" pid="5" name="Producer">
    <vt:lpwstr>Canva</vt:lpwstr>
  </property>
  <property fmtid="{D5CDD505-2E9C-101B-9397-08002B2CF9AE}" pid="6" name="containsAiGeneratedContent">
    <vt:lpwstr>Yes</vt:lpwstr>
  </property>
</Properties>
</file>